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57" r:id="rId2"/>
    <p:sldId id="281" r:id="rId3"/>
    <p:sldId id="276" r:id="rId4"/>
    <p:sldId id="271" r:id="rId5"/>
    <p:sldId id="273" r:id="rId6"/>
    <p:sldId id="283" r:id="rId7"/>
    <p:sldId id="277" r:id="rId8"/>
    <p:sldId id="279" r:id="rId9"/>
    <p:sldId id="278" r:id="rId10"/>
    <p:sldId id="280" r:id="rId11"/>
    <p:sldId id="282" r:id="rId12"/>
    <p:sldId id="267" r:id="rId13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8" autoAdjust="0"/>
    <p:restoredTop sz="94649" autoAdjust="0"/>
  </p:normalViewPr>
  <p:slideViewPr>
    <p:cSldViewPr>
      <p:cViewPr varScale="1">
        <p:scale>
          <a:sx n="115" d="100"/>
          <a:sy n="115" d="100"/>
        </p:scale>
        <p:origin x="-56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2;&#1080;&#1084;&#1073;&#1072;&#1083;&#1080;&#1089;&#1090;&#1099;&#1081;%20&#1052;&#1042;\&#1057;&#1091;&#1089;&#1083;&#1086;&#1074;&#1072;%20&#1052;.&#1053;\&#1076;&#1086;&#1087;&#1086;&#1083;&#1085;&#1077;&#1085;&#1080;&#1103;%20&#1087;&#1086;%20&#1087;&#1088;&#1086;&#1075;&#1088;&#1072;&#1084;&#1084;&#1077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2;&#1080;&#1084;&#1073;&#1072;&#1083;&#1080;&#1089;&#1090;&#1099;&#1081;%20&#1052;&#1042;\&#1057;&#1091;&#1089;&#1083;&#1086;&#1074;&#1072;%20&#1052;.&#1053;\&#1076;&#1086;&#1087;&#1086;&#1083;&#1085;&#1077;&#1085;&#1080;&#1103;%20&#1087;&#1086;%20&#1087;&#1088;&#1086;&#1075;&#1088;&#1072;&#1084;&#1084;&#1077;&#1077;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 СПТ по группам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41%</a:t>
                    </a:r>
                    <a:endParaRPr lang="en-US" sz="18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21%</a:t>
                    </a:r>
                    <a:endParaRPr lang="en-US" sz="18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21%</a:t>
                    </a:r>
                    <a:endParaRPr lang="en-US" sz="18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41</c:v>
                </c:pt>
                <c:pt idx="2">
                  <c:v>41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4649846586078159"/>
          <c:y val="0.41507283354947794"/>
          <c:w val="0.1441118627777162"/>
          <c:h val="0.21425644575856798"/>
        </c:manualLayout>
      </c:layout>
      <c:txPr>
        <a:bodyPr/>
        <a:lstStyle/>
        <a:p>
          <a:pPr>
            <a:defRPr sz="1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B0FC0-F40C-4810-B650-9B85DAD22E99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B50F6DE-8084-4512-8CD5-BA88B5307865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Своевременное выявление у обучающихся психологических факторов риска с целью их последующей психологической коррекции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9FE65A-819E-43DF-944F-326052E6BAC7}" type="parTrans" cxnId="{C6052DAB-F8B3-465E-A624-0631F757987F}">
      <dgm:prSet/>
      <dgm:spPr/>
      <dgm:t>
        <a:bodyPr/>
        <a:lstStyle/>
        <a:p>
          <a:endParaRPr lang="ru-RU"/>
        </a:p>
      </dgm:t>
    </dgm:pt>
    <dgm:pt modelId="{7ABD25F6-934D-4A1C-BDDB-92A9FE7B6E0E}" type="sibTrans" cxnId="{C6052DAB-F8B3-465E-A624-0631F757987F}">
      <dgm:prSet/>
      <dgm:spPr/>
      <dgm:t>
        <a:bodyPr/>
        <a:lstStyle/>
        <a:p>
          <a:endParaRPr lang="ru-RU"/>
        </a:p>
      </dgm:t>
    </dgm:pt>
    <dgm:pt modelId="{A42E77C8-E0B6-4752-99A1-3E17619EF7DA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адресной и системной работы с обучающимися образовательной организации, направленной на профилактику вовлечения в потребление НС и ПАВ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CA3F24-A226-49A7-8C13-E6DA35E4E9E0}" type="parTrans" cxnId="{63FAB1B8-E62B-40DE-8C15-7BD12921C1B7}">
      <dgm:prSet/>
      <dgm:spPr/>
      <dgm:t>
        <a:bodyPr/>
        <a:lstStyle/>
        <a:p>
          <a:endParaRPr lang="ru-RU"/>
        </a:p>
      </dgm:t>
    </dgm:pt>
    <dgm:pt modelId="{659168E7-4780-475B-953C-9D1555EAA27F}" type="sibTrans" cxnId="{63FAB1B8-E62B-40DE-8C15-7BD12921C1B7}">
      <dgm:prSet/>
      <dgm:spPr/>
      <dgm:t>
        <a:bodyPr/>
        <a:lstStyle/>
        <a:p>
          <a:endParaRPr lang="ru-RU"/>
        </a:p>
      </dgm:t>
    </dgm:pt>
    <dgm:pt modelId="{B69A9710-A5F9-489C-8020-CB06AF7416C5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контингента обучающихся, направляемых на профилактические медицинские осмотры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7C80CE-5D15-45FB-A1A2-D0DE7599E9A2}" type="parTrans" cxnId="{833C4A7C-2978-4263-B8C4-ACEFDFC3F137}">
      <dgm:prSet/>
      <dgm:spPr/>
      <dgm:t>
        <a:bodyPr/>
        <a:lstStyle/>
        <a:p>
          <a:endParaRPr lang="ru-RU"/>
        </a:p>
      </dgm:t>
    </dgm:pt>
    <dgm:pt modelId="{6EB6053D-4D10-4352-A449-CDE278A72BA6}" type="sibTrans" cxnId="{833C4A7C-2978-4263-B8C4-ACEFDFC3F137}">
      <dgm:prSet/>
      <dgm:spPr/>
      <dgm:t>
        <a:bodyPr/>
        <a:lstStyle/>
        <a:p>
          <a:endParaRPr lang="ru-RU"/>
        </a:p>
      </dgm:t>
    </dgm:pt>
    <dgm:pt modelId="{EA9D2DBC-83AD-4815-8A88-FEB56D1B2583}" type="pres">
      <dgm:prSet presAssocID="{500B0FC0-F40C-4810-B650-9B85DAD22E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877EFE-292D-44B0-89C1-93466439ACF4}" type="pres">
      <dgm:prSet presAssocID="{2B50F6DE-8084-4512-8CD5-BA88B5307865}" presName="parentLin" presStyleCnt="0"/>
      <dgm:spPr/>
    </dgm:pt>
    <dgm:pt modelId="{59744004-BDD3-4212-91A5-6C38F9250AA9}" type="pres">
      <dgm:prSet presAssocID="{2B50F6DE-8084-4512-8CD5-BA88B53078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8A5107-0A94-4E01-8951-EA4DDE1D3CA0}" type="pres">
      <dgm:prSet presAssocID="{2B50F6DE-8084-4512-8CD5-BA88B5307865}" presName="parentText" presStyleLbl="node1" presStyleIdx="0" presStyleCnt="3" custScaleX="142857" custScaleY="97083" custLinFactNeighborY="102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26E92-FE52-46EA-8089-8152046CA86E}" type="pres">
      <dgm:prSet presAssocID="{2B50F6DE-8084-4512-8CD5-BA88B5307865}" presName="negativeSpace" presStyleCnt="0"/>
      <dgm:spPr/>
    </dgm:pt>
    <dgm:pt modelId="{56C94478-B0D7-4D0E-9D61-006BAE0BE81D}" type="pres">
      <dgm:prSet presAssocID="{2B50F6DE-8084-4512-8CD5-BA88B5307865}" presName="childText" presStyleLbl="conFgAcc1" presStyleIdx="0" presStyleCnt="3">
        <dgm:presLayoutVars>
          <dgm:bulletEnabled val="1"/>
        </dgm:presLayoutVars>
      </dgm:prSet>
      <dgm:spPr/>
    </dgm:pt>
    <dgm:pt modelId="{14DEBD50-947C-45C9-B7FB-96180CC7D669}" type="pres">
      <dgm:prSet presAssocID="{7ABD25F6-934D-4A1C-BDDB-92A9FE7B6E0E}" presName="spaceBetweenRectangles" presStyleCnt="0"/>
      <dgm:spPr/>
    </dgm:pt>
    <dgm:pt modelId="{59478860-8A1D-4CD8-95E4-D91E58AFAEBB}" type="pres">
      <dgm:prSet presAssocID="{A42E77C8-E0B6-4752-99A1-3E17619EF7DA}" presName="parentLin" presStyleCnt="0"/>
      <dgm:spPr/>
    </dgm:pt>
    <dgm:pt modelId="{ECC0661F-D510-45E6-A6EC-A7356C55482F}" type="pres">
      <dgm:prSet presAssocID="{A42E77C8-E0B6-4752-99A1-3E17619EF7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0E0E4B-8CF3-4836-92EE-128071EB7B14}" type="pres">
      <dgm:prSet presAssocID="{A42E77C8-E0B6-4752-99A1-3E17619EF7DA}" presName="parentText" presStyleLbl="node1" presStyleIdx="1" presStyleCnt="3" custScaleX="142857" custScaleY="94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7D8FB-D98A-4461-A5AE-052F6F775EB2}" type="pres">
      <dgm:prSet presAssocID="{A42E77C8-E0B6-4752-99A1-3E17619EF7DA}" presName="negativeSpace" presStyleCnt="0"/>
      <dgm:spPr/>
    </dgm:pt>
    <dgm:pt modelId="{234DF23A-0C10-4E71-9842-9B75C3944887}" type="pres">
      <dgm:prSet presAssocID="{A42E77C8-E0B6-4752-99A1-3E17619EF7DA}" presName="childText" presStyleLbl="conFgAcc1" presStyleIdx="1" presStyleCnt="3">
        <dgm:presLayoutVars>
          <dgm:bulletEnabled val="1"/>
        </dgm:presLayoutVars>
      </dgm:prSet>
      <dgm:spPr/>
    </dgm:pt>
    <dgm:pt modelId="{4987FFC0-3AF2-4981-8BD2-0C6A26EA1825}" type="pres">
      <dgm:prSet presAssocID="{659168E7-4780-475B-953C-9D1555EAA27F}" presName="spaceBetweenRectangles" presStyleCnt="0"/>
      <dgm:spPr/>
    </dgm:pt>
    <dgm:pt modelId="{D398FAEF-B6A9-464A-93EA-78AF02F2AE78}" type="pres">
      <dgm:prSet presAssocID="{B69A9710-A5F9-489C-8020-CB06AF7416C5}" presName="parentLin" presStyleCnt="0"/>
      <dgm:spPr/>
    </dgm:pt>
    <dgm:pt modelId="{4EA0F568-3057-43D7-8A78-012AE2C1E429}" type="pres">
      <dgm:prSet presAssocID="{B69A9710-A5F9-489C-8020-CB06AF7416C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F163F73-8943-4ED1-936D-23297962735F}" type="pres">
      <dgm:prSet presAssocID="{B69A9710-A5F9-489C-8020-CB06AF7416C5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AF6AA-5F4E-49C6-A711-AD0B80A20224}" type="pres">
      <dgm:prSet presAssocID="{B69A9710-A5F9-489C-8020-CB06AF7416C5}" presName="negativeSpace" presStyleCnt="0"/>
      <dgm:spPr/>
    </dgm:pt>
    <dgm:pt modelId="{62DFFE59-3A1A-413B-9619-BF1D4F05E9E2}" type="pres">
      <dgm:prSet presAssocID="{B69A9710-A5F9-489C-8020-CB06AF7416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ABFF0A-03C0-45FA-92B5-ED733C9FDC8D}" type="presOf" srcId="{B69A9710-A5F9-489C-8020-CB06AF7416C5}" destId="{1F163F73-8943-4ED1-936D-23297962735F}" srcOrd="1" destOrd="0" presId="urn:microsoft.com/office/officeart/2005/8/layout/list1"/>
    <dgm:cxn modelId="{63FAB1B8-E62B-40DE-8C15-7BD12921C1B7}" srcId="{500B0FC0-F40C-4810-B650-9B85DAD22E99}" destId="{A42E77C8-E0B6-4752-99A1-3E17619EF7DA}" srcOrd="1" destOrd="0" parTransId="{CACA3F24-A226-49A7-8C13-E6DA35E4E9E0}" sibTransId="{659168E7-4780-475B-953C-9D1555EAA27F}"/>
    <dgm:cxn modelId="{FDB1EF88-8EA6-4580-B918-FC58792B4B72}" type="presOf" srcId="{2B50F6DE-8084-4512-8CD5-BA88B5307865}" destId="{D78A5107-0A94-4E01-8951-EA4DDE1D3CA0}" srcOrd="1" destOrd="0" presId="urn:microsoft.com/office/officeart/2005/8/layout/list1"/>
    <dgm:cxn modelId="{15441811-7038-49F4-A855-3C1FDBBF78A5}" type="presOf" srcId="{2B50F6DE-8084-4512-8CD5-BA88B5307865}" destId="{59744004-BDD3-4212-91A5-6C38F9250AA9}" srcOrd="0" destOrd="0" presId="urn:microsoft.com/office/officeart/2005/8/layout/list1"/>
    <dgm:cxn modelId="{97323634-0083-400E-B544-FA053A509942}" type="presOf" srcId="{500B0FC0-F40C-4810-B650-9B85DAD22E99}" destId="{EA9D2DBC-83AD-4815-8A88-FEB56D1B2583}" srcOrd="0" destOrd="0" presId="urn:microsoft.com/office/officeart/2005/8/layout/list1"/>
    <dgm:cxn modelId="{833C4A7C-2978-4263-B8C4-ACEFDFC3F137}" srcId="{500B0FC0-F40C-4810-B650-9B85DAD22E99}" destId="{B69A9710-A5F9-489C-8020-CB06AF7416C5}" srcOrd="2" destOrd="0" parTransId="{837C80CE-5D15-45FB-A1A2-D0DE7599E9A2}" sibTransId="{6EB6053D-4D10-4352-A449-CDE278A72BA6}"/>
    <dgm:cxn modelId="{4E3F241D-0E22-4CEF-8594-10C1C7C1ACCE}" type="presOf" srcId="{B69A9710-A5F9-489C-8020-CB06AF7416C5}" destId="{4EA0F568-3057-43D7-8A78-012AE2C1E429}" srcOrd="0" destOrd="0" presId="urn:microsoft.com/office/officeart/2005/8/layout/list1"/>
    <dgm:cxn modelId="{C6052DAB-F8B3-465E-A624-0631F757987F}" srcId="{500B0FC0-F40C-4810-B650-9B85DAD22E99}" destId="{2B50F6DE-8084-4512-8CD5-BA88B5307865}" srcOrd="0" destOrd="0" parTransId="{539FE65A-819E-43DF-944F-326052E6BAC7}" sibTransId="{7ABD25F6-934D-4A1C-BDDB-92A9FE7B6E0E}"/>
    <dgm:cxn modelId="{9D7F7EA3-EEAC-497B-A799-E1227762B509}" type="presOf" srcId="{A42E77C8-E0B6-4752-99A1-3E17619EF7DA}" destId="{100E0E4B-8CF3-4836-92EE-128071EB7B14}" srcOrd="1" destOrd="0" presId="urn:microsoft.com/office/officeart/2005/8/layout/list1"/>
    <dgm:cxn modelId="{3F1221DC-8857-4A62-AF75-0747C91C1566}" type="presOf" srcId="{A42E77C8-E0B6-4752-99A1-3E17619EF7DA}" destId="{ECC0661F-D510-45E6-A6EC-A7356C55482F}" srcOrd="0" destOrd="0" presId="urn:microsoft.com/office/officeart/2005/8/layout/list1"/>
    <dgm:cxn modelId="{47536450-7EBF-47B7-97DC-3F78EEEE1A8A}" type="presParOf" srcId="{EA9D2DBC-83AD-4815-8A88-FEB56D1B2583}" destId="{80877EFE-292D-44B0-89C1-93466439ACF4}" srcOrd="0" destOrd="0" presId="urn:microsoft.com/office/officeart/2005/8/layout/list1"/>
    <dgm:cxn modelId="{88E9C044-5F63-43F6-90A4-CDE547C680CD}" type="presParOf" srcId="{80877EFE-292D-44B0-89C1-93466439ACF4}" destId="{59744004-BDD3-4212-91A5-6C38F9250AA9}" srcOrd="0" destOrd="0" presId="urn:microsoft.com/office/officeart/2005/8/layout/list1"/>
    <dgm:cxn modelId="{18D6A7DF-8416-4295-AD65-A0036FC0EB85}" type="presParOf" srcId="{80877EFE-292D-44B0-89C1-93466439ACF4}" destId="{D78A5107-0A94-4E01-8951-EA4DDE1D3CA0}" srcOrd="1" destOrd="0" presId="urn:microsoft.com/office/officeart/2005/8/layout/list1"/>
    <dgm:cxn modelId="{A33C1849-CF1D-4A41-BFEB-5B7CB82F9AE7}" type="presParOf" srcId="{EA9D2DBC-83AD-4815-8A88-FEB56D1B2583}" destId="{AB326E92-FE52-46EA-8089-8152046CA86E}" srcOrd="1" destOrd="0" presId="urn:microsoft.com/office/officeart/2005/8/layout/list1"/>
    <dgm:cxn modelId="{A4516EF8-F9B6-4BF3-9793-4F9D3C102910}" type="presParOf" srcId="{EA9D2DBC-83AD-4815-8A88-FEB56D1B2583}" destId="{56C94478-B0D7-4D0E-9D61-006BAE0BE81D}" srcOrd="2" destOrd="0" presId="urn:microsoft.com/office/officeart/2005/8/layout/list1"/>
    <dgm:cxn modelId="{7BAA29B4-2D71-4FD3-9ECE-3B796D805C6A}" type="presParOf" srcId="{EA9D2DBC-83AD-4815-8A88-FEB56D1B2583}" destId="{14DEBD50-947C-45C9-B7FB-96180CC7D669}" srcOrd="3" destOrd="0" presId="urn:microsoft.com/office/officeart/2005/8/layout/list1"/>
    <dgm:cxn modelId="{80DE0AEA-CC69-4091-9111-4FF04F12F330}" type="presParOf" srcId="{EA9D2DBC-83AD-4815-8A88-FEB56D1B2583}" destId="{59478860-8A1D-4CD8-95E4-D91E58AFAEBB}" srcOrd="4" destOrd="0" presId="urn:microsoft.com/office/officeart/2005/8/layout/list1"/>
    <dgm:cxn modelId="{7E28F2F6-C0A1-4FB9-8C3B-DAC1748B484B}" type="presParOf" srcId="{59478860-8A1D-4CD8-95E4-D91E58AFAEBB}" destId="{ECC0661F-D510-45E6-A6EC-A7356C55482F}" srcOrd="0" destOrd="0" presId="urn:microsoft.com/office/officeart/2005/8/layout/list1"/>
    <dgm:cxn modelId="{1E1FEE0E-C832-4B8E-8534-0F16F1A5BC21}" type="presParOf" srcId="{59478860-8A1D-4CD8-95E4-D91E58AFAEBB}" destId="{100E0E4B-8CF3-4836-92EE-128071EB7B14}" srcOrd="1" destOrd="0" presId="urn:microsoft.com/office/officeart/2005/8/layout/list1"/>
    <dgm:cxn modelId="{BB08840B-4C7B-44C9-BAED-E5D12A5DFA0C}" type="presParOf" srcId="{EA9D2DBC-83AD-4815-8A88-FEB56D1B2583}" destId="{7AA7D8FB-D98A-4461-A5AE-052F6F775EB2}" srcOrd="5" destOrd="0" presId="urn:microsoft.com/office/officeart/2005/8/layout/list1"/>
    <dgm:cxn modelId="{C5174FC2-44AA-4C71-854E-08FFD887C5C6}" type="presParOf" srcId="{EA9D2DBC-83AD-4815-8A88-FEB56D1B2583}" destId="{234DF23A-0C10-4E71-9842-9B75C3944887}" srcOrd="6" destOrd="0" presId="urn:microsoft.com/office/officeart/2005/8/layout/list1"/>
    <dgm:cxn modelId="{C0B47816-C6BD-4F88-99B5-7C59F339FC9A}" type="presParOf" srcId="{EA9D2DBC-83AD-4815-8A88-FEB56D1B2583}" destId="{4987FFC0-3AF2-4981-8BD2-0C6A26EA1825}" srcOrd="7" destOrd="0" presId="urn:microsoft.com/office/officeart/2005/8/layout/list1"/>
    <dgm:cxn modelId="{72E7C922-FE2C-4375-8A20-18D080CC075E}" type="presParOf" srcId="{EA9D2DBC-83AD-4815-8A88-FEB56D1B2583}" destId="{D398FAEF-B6A9-464A-93EA-78AF02F2AE78}" srcOrd="8" destOrd="0" presId="urn:microsoft.com/office/officeart/2005/8/layout/list1"/>
    <dgm:cxn modelId="{2B94C352-6EAE-46E7-9099-2437B5C02A78}" type="presParOf" srcId="{D398FAEF-B6A9-464A-93EA-78AF02F2AE78}" destId="{4EA0F568-3057-43D7-8A78-012AE2C1E429}" srcOrd="0" destOrd="0" presId="urn:microsoft.com/office/officeart/2005/8/layout/list1"/>
    <dgm:cxn modelId="{6AA6865C-E62D-4009-86A3-C99A7F95DF1A}" type="presParOf" srcId="{D398FAEF-B6A9-464A-93EA-78AF02F2AE78}" destId="{1F163F73-8943-4ED1-936D-23297962735F}" srcOrd="1" destOrd="0" presId="urn:microsoft.com/office/officeart/2005/8/layout/list1"/>
    <dgm:cxn modelId="{19E8E882-DBAB-415C-85B3-790087E40B06}" type="presParOf" srcId="{EA9D2DBC-83AD-4815-8A88-FEB56D1B2583}" destId="{C78AF6AA-5F4E-49C6-A711-AD0B80A20224}" srcOrd="9" destOrd="0" presId="urn:microsoft.com/office/officeart/2005/8/layout/list1"/>
    <dgm:cxn modelId="{679036ED-E29C-416F-B419-59A3ED407D6D}" type="presParOf" srcId="{EA9D2DBC-83AD-4815-8A88-FEB56D1B2583}" destId="{62DFFE59-3A1A-413B-9619-BF1D4F05E9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7800A-90F3-4F3A-BD9B-D3E7E1114728}" type="doc">
      <dgm:prSet loTypeId="urn:microsoft.com/office/officeart/2005/8/layout/chevron2" loCatId="process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5D469AA5-5C2F-4C8C-9746-1D88995C3F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группа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226C22-3DB1-4961-A3AC-7507BAA50BB8}" type="parTrans" cxnId="{75BA6E11-FA24-4927-AB4F-92248DE847C8}">
      <dgm:prSet/>
      <dgm:spPr/>
      <dgm:t>
        <a:bodyPr/>
        <a:lstStyle/>
        <a:p>
          <a:endParaRPr lang="ru-RU"/>
        </a:p>
      </dgm:t>
    </dgm:pt>
    <dgm:pt modelId="{F51018EA-1319-4A8F-8A48-6387C1C977A5}" type="sibTrans" cxnId="{75BA6E11-FA24-4927-AB4F-92248DE847C8}">
      <dgm:prSet/>
      <dgm:spPr/>
      <dgm:t>
        <a:bodyPr/>
        <a:lstStyle/>
        <a:p>
          <a:endParaRPr lang="ru-RU"/>
        </a:p>
      </dgm:t>
    </dgm:pt>
    <dgm:pt modelId="{AC3D08C9-7C46-49DA-88F4-B9FAEB39D053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Обстоятельства  и  условия,  регулирующие взаимоотношения  общества  и  индивида,  и  вторая  –  индивидуальные особенности, влияющие на поведение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1D24D7-3031-402E-A821-B09BBD238C41}" type="parTrans" cxnId="{95D3A977-E4D4-4174-98B0-3C61DF8BFEDA}">
      <dgm:prSet/>
      <dgm:spPr/>
      <dgm:t>
        <a:bodyPr/>
        <a:lstStyle/>
        <a:p>
          <a:endParaRPr lang="ru-RU"/>
        </a:p>
      </dgm:t>
    </dgm:pt>
    <dgm:pt modelId="{8B025D83-9452-4BCD-9C5D-DE82DE685666}" type="sibTrans" cxnId="{95D3A977-E4D4-4174-98B0-3C61DF8BFEDA}">
      <dgm:prSet/>
      <dgm:spPr/>
      <dgm:t>
        <a:bodyPr/>
        <a:lstStyle/>
        <a:p>
          <a:endParaRPr lang="ru-RU"/>
        </a:p>
      </dgm:t>
    </dgm:pt>
    <dgm:pt modelId="{44B06C72-26D1-4C38-92C7-1BFBDC5E930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группа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AC6BB9-5FDA-47C3-8B6A-B5B11C02C751}" type="parTrans" cxnId="{16719FDD-A323-4DEA-94C3-6C2240447866}">
      <dgm:prSet/>
      <dgm:spPr/>
      <dgm:t>
        <a:bodyPr/>
        <a:lstStyle/>
        <a:p>
          <a:endParaRPr lang="ru-RU"/>
        </a:p>
      </dgm:t>
    </dgm:pt>
    <dgm:pt modelId="{D58F6B8D-2851-4232-8FF0-2A0A4367A86B}" type="sibTrans" cxnId="{16719FDD-A323-4DEA-94C3-6C2240447866}">
      <dgm:prSet/>
      <dgm:spPr/>
      <dgm:t>
        <a:bodyPr/>
        <a:lstStyle/>
        <a:p>
          <a:endParaRPr lang="ru-RU"/>
        </a:p>
      </dgm:t>
    </dgm:pt>
    <dgm:pt modelId="{4D3DF887-6F7E-41E1-BECE-517BEDCC6A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Индивидуальные  особенности,  влияющие  на  поведение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DCBF6-0284-42CB-9304-BC1D959EFEA6}" type="parTrans" cxnId="{2392CD98-39EF-4DFA-8DD9-8FF5631D20F2}">
      <dgm:prSet/>
      <dgm:spPr/>
      <dgm:t>
        <a:bodyPr/>
        <a:lstStyle/>
        <a:p>
          <a:endParaRPr lang="ru-RU"/>
        </a:p>
      </dgm:t>
    </dgm:pt>
    <dgm:pt modelId="{FB03CC39-EEE7-4C30-8A5E-4DB3087F2A5D}" type="sibTrans" cxnId="{2392CD98-39EF-4DFA-8DD9-8FF5631D20F2}">
      <dgm:prSet/>
      <dgm:spPr/>
      <dgm:t>
        <a:bodyPr/>
        <a:lstStyle/>
        <a:p>
          <a:endParaRPr lang="ru-RU"/>
        </a:p>
      </dgm:t>
    </dgm:pt>
    <dgm:pt modelId="{13FC3836-4514-46C4-8F83-38BBB8CBA73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 группа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B24020-8B26-4A38-87A4-54E0CDE84879}" type="parTrans" cxnId="{2565998F-54DA-46C7-9801-617604DAC0F2}">
      <dgm:prSet/>
      <dgm:spPr/>
      <dgm:t>
        <a:bodyPr/>
        <a:lstStyle/>
        <a:p>
          <a:endParaRPr lang="ru-RU"/>
        </a:p>
      </dgm:t>
    </dgm:pt>
    <dgm:pt modelId="{BDC8F2DB-5B53-4DA4-A282-CAD2340F9DF2}" type="sibTrans" cxnId="{2565998F-54DA-46C7-9801-617604DAC0F2}">
      <dgm:prSet/>
      <dgm:spPr/>
      <dgm:t>
        <a:bodyPr/>
        <a:lstStyle/>
        <a:p>
          <a:endParaRPr lang="ru-RU"/>
        </a:p>
      </dgm:t>
    </dgm:pt>
    <dgm:pt modelId="{AB65B238-B4CA-4C55-BFD7-76EC6826EB08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Определяют  степень  социально-психологической устойчивости к риску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390DC876-070B-41BF-B572-40404FA34BCB}" type="parTrans" cxnId="{E19DA054-296A-4963-A924-FF452300D5B6}">
      <dgm:prSet/>
      <dgm:spPr/>
      <dgm:t>
        <a:bodyPr/>
        <a:lstStyle/>
        <a:p>
          <a:endParaRPr lang="ru-RU"/>
        </a:p>
      </dgm:t>
    </dgm:pt>
    <dgm:pt modelId="{CBB3AF8C-CF6D-4FF9-B71D-39EC9B016246}" type="sibTrans" cxnId="{E19DA054-296A-4963-A924-FF452300D5B6}">
      <dgm:prSet/>
      <dgm:spPr/>
      <dgm:t>
        <a:bodyPr/>
        <a:lstStyle/>
        <a:p>
          <a:endParaRPr lang="ru-RU"/>
        </a:p>
      </dgm:t>
    </dgm:pt>
    <dgm:pt modelId="{48C82EA7-58A7-432B-9523-369C05406B3F}" type="pres">
      <dgm:prSet presAssocID="{0977800A-90F3-4F3A-BD9B-D3E7E11147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3FD4D-6D48-48AD-98B3-013C0C4A91DF}" type="pres">
      <dgm:prSet presAssocID="{5D469AA5-5C2F-4C8C-9746-1D88995C3FF8}" presName="composite" presStyleCnt="0"/>
      <dgm:spPr/>
    </dgm:pt>
    <dgm:pt modelId="{CC4A05CE-5731-47B7-A960-683BBEFF77E8}" type="pres">
      <dgm:prSet presAssocID="{5D469AA5-5C2F-4C8C-9746-1D88995C3F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9C2BC-C11F-44BF-8592-CF9F9FA3AFC7}" type="pres">
      <dgm:prSet presAssocID="{5D469AA5-5C2F-4C8C-9746-1D88995C3F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402CF-C952-4C97-A54A-DB1598E5936E}" type="pres">
      <dgm:prSet presAssocID="{F51018EA-1319-4A8F-8A48-6387C1C977A5}" presName="sp" presStyleCnt="0"/>
      <dgm:spPr/>
    </dgm:pt>
    <dgm:pt modelId="{A8D82355-1E61-4ECE-91CF-44FB1F0E2B5B}" type="pres">
      <dgm:prSet presAssocID="{44B06C72-26D1-4C38-92C7-1BFBDC5E9307}" presName="composite" presStyleCnt="0"/>
      <dgm:spPr/>
    </dgm:pt>
    <dgm:pt modelId="{6F88308E-3657-49EE-BA15-01D605768637}" type="pres">
      <dgm:prSet presAssocID="{44B06C72-26D1-4C38-92C7-1BFBDC5E93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570E4-D825-4134-BFDF-6DDE08DA56E6}" type="pres">
      <dgm:prSet presAssocID="{44B06C72-26D1-4C38-92C7-1BFBDC5E93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FA247-358C-4054-B62F-6C990D7AFE8B}" type="pres">
      <dgm:prSet presAssocID="{D58F6B8D-2851-4232-8FF0-2A0A4367A86B}" presName="sp" presStyleCnt="0"/>
      <dgm:spPr/>
    </dgm:pt>
    <dgm:pt modelId="{3BED4934-E84D-4D25-A5D8-A51239E54709}" type="pres">
      <dgm:prSet presAssocID="{13FC3836-4514-46C4-8F83-38BBB8CBA730}" presName="composite" presStyleCnt="0"/>
      <dgm:spPr/>
    </dgm:pt>
    <dgm:pt modelId="{57F7FFDA-8C35-4E2C-9C8D-7C1F0C75BB8C}" type="pres">
      <dgm:prSet presAssocID="{13FC3836-4514-46C4-8F83-38BBB8CBA73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B18A-3BA5-46DE-B5E6-33399C432B7C}" type="pres">
      <dgm:prSet presAssocID="{13FC3836-4514-46C4-8F83-38BBB8CBA73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B4959-7B4E-473A-B3C4-932B06DD639B}" type="presOf" srcId="{AB65B238-B4CA-4C55-BFD7-76EC6826EB08}" destId="{C5F3B18A-3BA5-46DE-B5E6-33399C432B7C}" srcOrd="0" destOrd="0" presId="urn:microsoft.com/office/officeart/2005/8/layout/chevron2"/>
    <dgm:cxn modelId="{48F7CC4C-5DC0-47F1-9BFB-45652E029D1D}" type="presOf" srcId="{4D3DF887-6F7E-41E1-BECE-517BEDCC6A06}" destId="{363570E4-D825-4134-BFDF-6DDE08DA56E6}" srcOrd="0" destOrd="0" presId="urn:microsoft.com/office/officeart/2005/8/layout/chevron2"/>
    <dgm:cxn modelId="{04906642-FA65-4BFD-8D1F-12915697C766}" type="presOf" srcId="{44B06C72-26D1-4C38-92C7-1BFBDC5E9307}" destId="{6F88308E-3657-49EE-BA15-01D605768637}" srcOrd="0" destOrd="0" presId="urn:microsoft.com/office/officeart/2005/8/layout/chevron2"/>
    <dgm:cxn modelId="{16719FDD-A323-4DEA-94C3-6C2240447866}" srcId="{0977800A-90F3-4F3A-BD9B-D3E7E1114728}" destId="{44B06C72-26D1-4C38-92C7-1BFBDC5E9307}" srcOrd="1" destOrd="0" parTransId="{68AC6BB9-5FDA-47C3-8B6A-B5B11C02C751}" sibTransId="{D58F6B8D-2851-4232-8FF0-2A0A4367A86B}"/>
    <dgm:cxn modelId="{2392CD98-39EF-4DFA-8DD9-8FF5631D20F2}" srcId="{44B06C72-26D1-4C38-92C7-1BFBDC5E9307}" destId="{4D3DF887-6F7E-41E1-BECE-517BEDCC6A06}" srcOrd="0" destOrd="0" parTransId="{D8CDCBF6-0284-42CB-9304-BC1D959EFEA6}" sibTransId="{FB03CC39-EEE7-4C30-8A5E-4DB3087F2A5D}"/>
    <dgm:cxn modelId="{1E1F169E-2DBE-40A4-A5B3-D88DE631E28B}" type="presOf" srcId="{5D469AA5-5C2F-4C8C-9746-1D88995C3FF8}" destId="{CC4A05CE-5731-47B7-A960-683BBEFF77E8}" srcOrd="0" destOrd="0" presId="urn:microsoft.com/office/officeart/2005/8/layout/chevron2"/>
    <dgm:cxn modelId="{75BA6E11-FA24-4927-AB4F-92248DE847C8}" srcId="{0977800A-90F3-4F3A-BD9B-D3E7E1114728}" destId="{5D469AA5-5C2F-4C8C-9746-1D88995C3FF8}" srcOrd="0" destOrd="0" parTransId="{26226C22-3DB1-4961-A3AC-7507BAA50BB8}" sibTransId="{F51018EA-1319-4A8F-8A48-6387C1C977A5}"/>
    <dgm:cxn modelId="{2565998F-54DA-46C7-9801-617604DAC0F2}" srcId="{0977800A-90F3-4F3A-BD9B-D3E7E1114728}" destId="{13FC3836-4514-46C4-8F83-38BBB8CBA730}" srcOrd="2" destOrd="0" parTransId="{80B24020-8B26-4A38-87A4-54E0CDE84879}" sibTransId="{BDC8F2DB-5B53-4DA4-A282-CAD2340F9DF2}"/>
    <dgm:cxn modelId="{A7E12AB4-CAD2-4431-89E4-A3366F6FBD2D}" type="presOf" srcId="{0977800A-90F3-4F3A-BD9B-D3E7E1114728}" destId="{48C82EA7-58A7-432B-9523-369C05406B3F}" srcOrd="0" destOrd="0" presId="urn:microsoft.com/office/officeart/2005/8/layout/chevron2"/>
    <dgm:cxn modelId="{A3A79CC1-1439-4FCD-AE94-D58BD398AE26}" type="presOf" srcId="{AC3D08C9-7C46-49DA-88F4-B9FAEB39D053}" destId="{E9F9C2BC-C11F-44BF-8592-CF9F9FA3AFC7}" srcOrd="0" destOrd="0" presId="urn:microsoft.com/office/officeart/2005/8/layout/chevron2"/>
    <dgm:cxn modelId="{E19DA054-296A-4963-A924-FF452300D5B6}" srcId="{13FC3836-4514-46C4-8F83-38BBB8CBA730}" destId="{AB65B238-B4CA-4C55-BFD7-76EC6826EB08}" srcOrd="0" destOrd="0" parTransId="{390DC876-070B-41BF-B572-40404FA34BCB}" sibTransId="{CBB3AF8C-CF6D-4FF9-B71D-39EC9B016246}"/>
    <dgm:cxn modelId="{95D3A977-E4D4-4174-98B0-3C61DF8BFEDA}" srcId="{5D469AA5-5C2F-4C8C-9746-1D88995C3FF8}" destId="{AC3D08C9-7C46-49DA-88F4-B9FAEB39D053}" srcOrd="0" destOrd="0" parTransId="{D31D24D7-3031-402E-A821-B09BBD238C41}" sibTransId="{8B025D83-9452-4BCD-9C5D-DE82DE685666}"/>
    <dgm:cxn modelId="{E68BC504-4DF9-41D2-900A-C1EAC88FCB10}" type="presOf" srcId="{13FC3836-4514-46C4-8F83-38BBB8CBA730}" destId="{57F7FFDA-8C35-4E2C-9C8D-7C1F0C75BB8C}" srcOrd="0" destOrd="0" presId="urn:microsoft.com/office/officeart/2005/8/layout/chevron2"/>
    <dgm:cxn modelId="{A110D27E-A097-4488-9FD9-E560797DC7DF}" type="presParOf" srcId="{48C82EA7-58A7-432B-9523-369C05406B3F}" destId="{A583FD4D-6D48-48AD-98B3-013C0C4A91DF}" srcOrd="0" destOrd="0" presId="urn:microsoft.com/office/officeart/2005/8/layout/chevron2"/>
    <dgm:cxn modelId="{0A00847F-DAAC-436F-9FD1-14A2267AABD3}" type="presParOf" srcId="{A583FD4D-6D48-48AD-98B3-013C0C4A91DF}" destId="{CC4A05CE-5731-47B7-A960-683BBEFF77E8}" srcOrd="0" destOrd="0" presId="urn:microsoft.com/office/officeart/2005/8/layout/chevron2"/>
    <dgm:cxn modelId="{266A6078-E1DC-4CF5-858A-8DD00A8A32E2}" type="presParOf" srcId="{A583FD4D-6D48-48AD-98B3-013C0C4A91DF}" destId="{E9F9C2BC-C11F-44BF-8592-CF9F9FA3AFC7}" srcOrd="1" destOrd="0" presId="urn:microsoft.com/office/officeart/2005/8/layout/chevron2"/>
    <dgm:cxn modelId="{88F0BF54-7F55-4A63-8C13-581F16C41EDA}" type="presParOf" srcId="{48C82EA7-58A7-432B-9523-369C05406B3F}" destId="{FDF402CF-C952-4C97-A54A-DB1598E5936E}" srcOrd="1" destOrd="0" presId="urn:microsoft.com/office/officeart/2005/8/layout/chevron2"/>
    <dgm:cxn modelId="{E61D1F70-38E2-4192-B170-5498B130B753}" type="presParOf" srcId="{48C82EA7-58A7-432B-9523-369C05406B3F}" destId="{A8D82355-1E61-4ECE-91CF-44FB1F0E2B5B}" srcOrd="2" destOrd="0" presId="urn:microsoft.com/office/officeart/2005/8/layout/chevron2"/>
    <dgm:cxn modelId="{789A8595-E3C8-4DF7-83F7-61763A668EBD}" type="presParOf" srcId="{A8D82355-1E61-4ECE-91CF-44FB1F0E2B5B}" destId="{6F88308E-3657-49EE-BA15-01D605768637}" srcOrd="0" destOrd="0" presId="urn:microsoft.com/office/officeart/2005/8/layout/chevron2"/>
    <dgm:cxn modelId="{372983D8-2952-465F-96A7-CFCB99061313}" type="presParOf" srcId="{A8D82355-1E61-4ECE-91CF-44FB1F0E2B5B}" destId="{363570E4-D825-4134-BFDF-6DDE08DA56E6}" srcOrd="1" destOrd="0" presId="urn:microsoft.com/office/officeart/2005/8/layout/chevron2"/>
    <dgm:cxn modelId="{6788F97B-12CE-4841-A1C5-F3F760D55A81}" type="presParOf" srcId="{48C82EA7-58A7-432B-9523-369C05406B3F}" destId="{804FA247-358C-4054-B62F-6C990D7AFE8B}" srcOrd="3" destOrd="0" presId="urn:microsoft.com/office/officeart/2005/8/layout/chevron2"/>
    <dgm:cxn modelId="{F9E0BBF1-B614-4F0C-8890-395AA73067E7}" type="presParOf" srcId="{48C82EA7-58A7-432B-9523-369C05406B3F}" destId="{3BED4934-E84D-4D25-A5D8-A51239E54709}" srcOrd="4" destOrd="0" presId="urn:microsoft.com/office/officeart/2005/8/layout/chevron2"/>
    <dgm:cxn modelId="{6BDD6F1D-A376-4BF0-BF92-61DCC43E9DBA}" type="presParOf" srcId="{3BED4934-E84D-4D25-A5D8-A51239E54709}" destId="{57F7FFDA-8C35-4E2C-9C8D-7C1F0C75BB8C}" srcOrd="0" destOrd="0" presId="urn:microsoft.com/office/officeart/2005/8/layout/chevron2"/>
    <dgm:cxn modelId="{ABEF85A0-EA57-4F41-AFE8-E1F7B925D701}" type="presParOf" srcId="{3BED4934-E84D-4D25-A5D8-A51239E54709}" destId="{C5F3B18A-3BA5-46DE-B5E6-33399C432B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F4FBEA-ECA9-4BC2-9AE6-BA5FB4C6BF6E}" type="doc">
      <dgm:prSet loTypeId="urn:microsoft.com/office/officeart/2005/8/layout/hList6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E2F8207-173A-40F1-B7E4-92FEF055B730}">
      <dgm:prSet phldrT="[Текст]" custT="1"/>
      <dgm:spPr/>
      <dgm:t>
        <a:bodyPr/>
        <a:lstStyle/>
        <a:p>
          <a:pPr algn="l"/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1 группа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-Освоение навыков преодоления трудных жизненных ситуаций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-Повышение факторов защиты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-Обучение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копинг-стратегиям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-Работа по изменению социальной ситуации развития</a:t>
          </a:r>
          <a:endParaRPr lang="ru-RU" sz="2000" b="1" u="sng" dirty="0">
            <a:latin typeface="Times New Roman" pitchFamily="18" charset="0"/>
            <a:cs typeface="Times New Roman" pitchFamily="18" charset="0"/>
          </a:endParaRPr>
        </a:p>
      </dgm:t>
    </dgm:pt>
    <dgm:pt modelId="{9BA14DFA-DBC7-4EE9-87BA-4999BCA4E689}" type="parTrans" cxnId="{E83D46E1-DCD0-4504-A2A9-C8D6A59B4ECD}">
      <dgm:prSet/>
      <dgm:spPr/>
      <dgm:t>
        <a:bodyPr/>
        <a:lstStyle/>
        <a:p>
          <a:endParaRPr lang="ru-RU"/>
        </a:p>
      </dgm:t>
    </dgm:pt>
    <dgm:pt modelId="{5310D0EB-FB80-4D75-A8CE-031D2F82FDC2}" type="sibTrans" cxnId="{E83D46E1-DCD0-4504-A2A9-C8D6A59B4ECD}">
      <dgm:prSet/>
      <dgm:spPr/>
      <dgm:t>
        <a:bodyPr/>
        <a:lstStyle/>
        <a:p>
          <a:endParaRPr lang="ru-RU"/>
        </a:p>
      </dgm:t>
    </dgm:pt>
    <dgm:pt modelId="{153E0FAA-1DA2-48BD-896D-587AE15C5F6A}">
      <dgm:prSet phldrT="[Текст]" custT="1"/>
      <dgm:spPr/>
      <dgm:t>
        <a:bodyPr/>
        <a:lstStyle/>
        <a:p>
          <a:pPr algn="l"/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2 группа</a:t>
          </a:r>
        </a:p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Актуализация ресурсных возможностей факторов защиты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-Обучение навыкам ответственного отношения к своей и чужой жизни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-Снижение импульсивности, обучение навыкам оценки риска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-Работа по изменению социальной ситуации развития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6B4C717-E12A-43B7-A433-0D2F223DB379}" type="parTrans" cxnId="{2C775CBE-EA19-4F91-9196-4FE7B3240636}">
      <dgm:prSet/>
      <dgm:spPr/>
      <dgm:t>
        <a:bodyPr/>
        <a:lstStyle/>
        <a:p>
          <a:endParaRPr lang="ru-RU"/>
        </a:p>
      </dgm:t>
    </dgm:pt>
    <dgm:pt modelId="{89C81111-02AF-49A0-A66A-D5DCFEF999EC}" type="sibTrans" cxnId="{2C775CBE-EA19-4F91-9196-4FE7B3240636}">
      <dgm:prSet/>
      <dgm:spPr/>
      <dgm:t>
        <a:bodyPr/>
        <a:lstStyle/>
        <a:p>
          <a:endParaRPr lang="ru-RU"/>
        </a:p>
      </dgm:t>
    </dgm:pt>
    <dgm:pt modelId="{3B302637-5D0E-40BA-8418-F96E8D5780DF}">
      <dgm:prSet phldrT="[Текст]" custT="1"/>
      <dgm:spPr/>
      <dgm:t>
        <a:bodyPr/>
        <a:lstStyle/>
        <a:p>
          <a:pPr algn="ctr"/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3 группа</a:t>
          </a:r>
        </a:p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-Регуляция и снижение зависимости в социальном одобрении </a:t>
          </a:r>
        </a:p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-Формирование культуры достижений, ситуаций успеха, одобрение желаемого поведения</a:t>
          </a:r>
        </a:p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-Развитие независимости и ответственности за свою жизнь</a:t>
          </a:r>
        </a:p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-Развитие коммуникативных навыков </a:t>
          </a:r>
        </a:p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-Обучение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самопрезентации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008728CF-827E-490A-BA24-82F35B4DA9CE}" type="parTrans" cxnId="{527F6CB1-9BB3-44B0-B155-E8317E506F3B}">
      <dgm:prSet/>
      <dgm:spPr/>
      <dgm:t>
        <a:bodyPr/>
        <a:lstStyle/>
        <a:p>
          <a:endParaRPr lang="ru-RU"/>
        </a:p>
      </dgm:t>
    </dgm:pt>
    <dgm:pt modelId="{67C558E3-AB4D-4C04-8A49-2F79F4E1F84A}" type="sibTrans" cxnId="{527F6CB1-9BB3-44B0-B155-E8317E506F3B}">
      <dgm:prSet/>
      <dgm:spPr/>
      <dgm:t>
        <a:bodyPr/>
        <a:lstStyle/>
        <a:p>
          <a:endParaRPr lang="ru-RU"/>
        </a:p>
      </dgm:t>
    </dgm:pt>
    <dgm:pt modelId="{4364259B-E515-496C-93FF-B75C443EB532}" type="pres">
      <dgm:prSet presAssocID="{54F4FBEA-ECA9-4BC2-9AE6-BA5FB4C6BF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46C9A-188A-4D9F-B875-7C31C7BAA188}" type="pres">
      <dgm:prSet presAssocID="{FE2F8207-173A-40F1-B7E4-92FEF055B7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61046-51BC-47E2-9913-3E054F36B8C8}" type="pres">
      <dgm:prSet presAssocID="{5310D0EB-FB80-4D75-A8CE-031D2F82FDC2}" presName="sibTrans" presStyleCnt="0"/>
      <dgm:spPr/>
    </dgm:pt>
    <dgm:pt modelId="{EA7BEFCF-917B-4C58-9CB4-9D7789BAA514}" type="pres">
      <dgm:prSet presAssocID="{153E0FAA-1DA2-48BD-896D-587AE15C5F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7EB72-7618-465D-B9B5-2D4153435FBE}" type="pres">
      <dgm:prSet presAssocID="{89C81111-02AF-49A0-A66A-D5DCFEF999EC}" presName="sibTrans" presStyleCnt="0"/>
      <dgm:spPr/>
    </dgm:pt>
    <dgm:pt modelId="{47C7458C-7585-4F1B-98EF-31DEA88FD2D9}" type="pres">
      <dgm:prSet presAssocID="{3B302637-5D0E-40BA-8418-F96E8D5780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7D091-DD6A-42E7-B2B8-1485AA40E9BA}" type="presOf" srcId="{FE2F8207-173A-40F1-B7E4-92FEF055B730}" destId="{B1E46C9A-188A-4D9F-B875-7C31C7BAA188}" srcOrd="0" destOrd="0" presId="urn:microsoft.com/office/officeart/2005/8/layout/hList6"/>
    <dgm:cxn modelId="{E83D46E1-DCD0-4504-A2A9-C8D6A59B4ECD}" srcId="{54F4FBEA-ECA9-4BC2-9AE6-BA5FB4C6BF6E}" destId="{FE2F8207-173A-40F1-B7E4-92FEF055B730}" srcOrd="0" destOrd="0" parTransId="{9BA14DFA-DBC7-4EE9-87BA-4999BCA4E689}" sibTransId="{5310D0EB-FB80-4D75-A8CE-031D2F82FDC2}"/>
    <dgm:cxn modelId="{FE02FDAC-C362-4FC3-B954-DE882428688C}" type="presOf" srcId="{54F4FBEA-ECA9-4BC2-9AE6-BA5FB4C6BF6E}" destId="{4364259B-E515-496C-93FF-B75C443EB532}" srcOrd="0" destOrd="0" presId="urn:microsoft.com/office/officeart/2005/8/layout/hList6"/>
    <dgm:cxn modelId="{2C775CBE-EA19-4F91-9196-4FE7B3240636}" srcId="{54F4FBEA-ECA9-4BC2-9AE6-BA5FB4C6BF6E}" destId="{153E0FAA-1DA2-48BD-896D-587AE15C5F6A}" srcOrd="1" destOrd="0" parTransId="{76B4C717-E12A-43B7-A433-0D2F223DB379}" sibTransId="{89C81111-02AF-49A0-A66A-D5DCFEF999EC}"/>
    <dgm:cxn modelId="{C6120ADF-CA32-43FB-8A06-222EA4A67EBE}" type="presOf" srcId="{153E0FAA-1DA2-48BD-896D-587AE15C5F6A}" destId="{EA7BEFCF-917B-4C58-9CB4-9D7789BAA514}" srcOrd="0" destOrd="0" presId="urn:microsoft.com/office/officeart/2005/8/layout/hList6"/>
    <dgm:cxn modelId="{F6B6D7C4-1D62-4437-ACBC-B32285510345}" type="presOf" srcId="{3B302637-5D0E-40BA-8418-F96E8D5780DF}" destId="{47C7458C-7585-4F1B-98EF-31DEA88FD2D9}" srcOrd="0" destOrd="0" presId="urn:microsoft.com/office/officeart/2005/8/layout/hList6"/>
    <dgm:cxn modelId="{527F6CB1-9BB3-44B0-B155-E8317E506F3B}" srcId="{54F4FBEA-ECA9-4BC2-9AE6-BA5FB4C6BF6E}" destId="{3B302637-5D0E-40BA-8418-F96E8D5780DF}" srcOrd="2" destOrd="0" parTransId="{008728CF-827E-490A-BA24-82F35B4DA9CE}" sibTransId="{67C558E3-AB4D-4C04-8A49-2F79F4E1F84A}"/>
    <dgm:cxn modelId="{8BC8F0B3-C3F0-4A06-ACCB-17EF282E2899}" type="presParOf" srcId="{4364259B-E515-496C-93FF-B75C443EB532}" destId="{B1E46C9A-188A-4D9F-B875-7C31C7BAA188}" srcOrd="0" destOrd="0" presId="urn:microsoft.com/office/officeart/2005/8/layout/hList6"/>
    <dgm:cxn modelId="{13C87440-459A-4A01-9759-59CF8A6C7742}" type="presParOf" srcId="{4364259B-E515-496C-93FF-B75C443EB532}" destId="{45C61046-51BC-47E2-9913-3E054F36B8C8}" srcOrd="1" destOrd="0" presId="urn:microsoft.com/office/officeart/2005/8/layout/hList6"/>
    <dgm:cxn modelId="{068DED9A-9E02-4F4F-AB8E-2C97C0429357}" type="presParOf" srcId="{4364259B-E515-496C-93FF-B75C443EB532}" destId="{EA7BEFCF-917B-4C58-9CB4-9D7789BAA514}" srcOrd="2" destOrd="0" presId="urn:microsoft.com/office/officeart/2005/8/layout/hList6"/>
    <dgm:cxn modelId="{9146248C-CA80-4A7C-B5F3-5EA33035AD60}" type="presParOf" srcId="{4364259B-E515-496C-93FF-B75C443EB532}" destId="{5C37EB72-7618-465D-B9B5-2D4153435FBE}" srcOrd="3" destOrd="0" presId="urn:microsoft.com/office/officeart/2005/8/layout/hList6"/>
    <dgm:cxn modelId="{90F8E5A6-8234-41DC-9871-146BC869EE46}" type="presParOf" srcId="{4364259B-E515-496C-93FF-B75C443EB532}" destId="{47C7458C-7585-4F1B-98EF-31DEA88FD2D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70B558-5150-4E87-9A6B-4DD7A3C76E8B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DCA0DDC7-0598-42C3-AC32-7969B3D65CC7}">
      <dgm:prSet phldrT="[Текст]" custT="1"/>
      <dgm:spPr/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Первичная профилактика</a:t>
          </a:r>
          <a:endParaRPr lang="ru-RU" sz="3200" b="1" u="sng" dirty="0">
            <a:latin typeface="Times New Roman" pitchFamily="18" charset="0"/>
            <a:cs typeface="Times New Roman" pitchFamily="18" charset="0"/>
          </a:endParaRPr>
        </a:p>
      </dgm:t>
    </dgm:pt>
    <dgm:pt modelId="{3221F5E0-808A-4314-A413-7884B33CE770}" type="parTrans" cxnId="{430CFF1F-2704-4DEE-9796-49E67C481FA3}">
      <dgm:prSet/>
      <dgm:spPr/>
      <dgm:t>
        <a:bodyPr/>
        <a:lstStyle/>
        <a:p>
          <a:endParaRPr lang="ru-RU"/>
        </a:p>
      </dgm:t>
    </dgm:pt>
    <dgm:pt modelId="{2AFA6557-1611-4774-AC72-4CE02CF64EAB}" type="sibTrans" cxnId="{430CFF1F-2704-4DEE-9796-49E67C481FA3}">
      <dgm:prSet/>
      <dgm:spPr/>
      <dgm:t>
        <a:bodyPr/>
        <a:lstStyle/>
        <a:p>
          <a:endParaRPr lang="ru-RU"/>
        </a:p>
      </dgm:t>
    </dgm:pt>
    <dgm:pt modelId="{F3B57F0B-5F5A-49CE-9A7E-4E998A0E9197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строится путем психолого-педагогического воздействия (специфического и неспецифического) на всех обучающихся техникум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8024F556-DB79-446B-9D1A-D0CD2AD4844B}" type="parTrans" cxnId="{BB12E65A-C8AB-4B33-8A3B-9091FDB8E826}">
      <dgm:prSet/>
      <dgm:spPr/>
      <dgm:t>
        <a:bodyPr/>
        <a:lstStyle/>
        <a:p>
          <a:endParaRPr lang="ru-RU"/>
        </a:p>
      </dgm:t>
    </dgm:pt>
    <dgm:pt modelId="{41B89DFC-F5AD-4330-A8C2-8A8F8652EDB1}" type="sibTrans" cxnId="{BB12E65A-C8AB-4B33-8A3B-9091FDB8E826}">
      <dgm:prSet/>
      <dgm:spPr/>
      <dgm:t>
        <a:bodyPr/>
        <a:lstStyle/>
        <a:p>
          <a:endParaRPr lang="ru-RU"/>
        </a:p>
      </dgm:t>
    </dgm:pt>
    <dgm:pt modelId="{66232756-6C8F-426F-8C2F-7AF49B6CAAE6}" type="pres">
      <dgm:prSet presAssocID="{2F70B558-5150-4E87-9A6B-4DD7A3C76E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74A384-D6B6-440F-A7B1-31314F857A7D}" type="pres">
      <dgm:prSet presAssocID="{DCA0DDC7-0598-42C3-AC32-7969B3D65CC7}" presName="comp" presStyleCnt="0"/>
      <dgm:spPr/>
    </dgm:pt>
    <dgm:pt modelId="{957EF935-69D0-4638-824E-DF1177CC5E9D}" type="pres">
      <dgm:prSet presAssocID="{DCA0DDC7-0598-42C3-AC32-7969B3D65CC7}" presName="box" presStyleLbl="node1" presStyleIdx="0" presStyleCnt="1"/>
      <dgm:spPr/>
      <dgm:t>
        <a:bodyPr/>
        <a:lstStyle/>
        <a:p>
          <a:endParaRPr lang="ru-RU"/>
        </a:p>
      </dgm:t>
    </dgm:pt>
    <dgm:pt modelId="{90BC8DC7-E697-4F21-A645-27DBD72EC5AC}" type="pres">
      <dgm:prSet presAssocID="{DCA0DDC7-0598-42C3-AC32-7969B3D65CC7}" presName="img" presStyleLbl="fgImgPlace1" presStyleIdx="0" presStyleCnt="1" custScaleX="7472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7030A0"/>
          </a:solidFill>
        </a:ln>
      </dgm:spPr>
    </dgm:pt>
    <dgm:pt modelId="{AA7324AD-B524-4DA9-B224-1BE4D6628C03}" type="pres">
      <dgm:prSet presAssocID="{DCA0DDC7-0598-42C3-AC32-7969B3D65CC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E0CBE-4B51-47B2-9E8B-A272144B6085}" type="presOf" srcId="{DCA0DDC7-0598-42C3-AC32-7969B3D65CC7}" destId="{AA7324AD-B524-4DA9-B224-1BE4D6628C03}" srcOrd="1" destOrd="0" presId="urn:microsoft.com/office/officeart/2005/8/layout/vList4"/>
    <dgm:cxn modelId="{945FBA61-AA80-4A40-B1DC-CB6D8A7A6CAB}" type="presOf" srcId="{F3B57F0B-5F5A-49CE-9A7E-4E998A0E9197}" destId="{957EF935-69D0-4638-824E-DF1177CC5E9D}" srcOrd="0" destOrd="1" presId="urn:microsoft.com/office/officeart/2005/8/layout/vList4"/>
    <dgm:cxn modelId="{2443774F-952B-4037-83D0-515AC8D590F7}" type="presOf" srcId="{2F70B558-5150-4E87-9A6B-4DD7A3C76E8B}" destId="{66232756-6C8F-426F-8C2F-7AF49B6CAAE6}" srcOrd="0" destOrd="0" presId="urn:microsoft.com/office/officeart/2005/8/layout/vList4"/>
    <dgm:cxn modelId="{BB12E65A-C8AB-4B33-8A3B-9091FDB8E826}" srcId="{DCA0DDC7-0598-42C3-AC32-7969B3D65CC7}" destId="{F3B57F0B-5F5A-49CE-9A7E-4E998A0E9197}" srcOrd="0" destOrd="0" parTransId="{8024F556-DB79-446B-9D1A-D0CD2AD4844B}" sibTransId="{41B89DFC-F5AD-4330-A8C2-8A8F8652EDB1}"/>
    <dgm:cxn modelId="{93E53454-A26B-46E4-930E-6F726B52A491}" type="presOf" srcId="{F3B57F0B-5F5A-49CE-9A7E-4E998A0E9197}" destId="{AA7324AD-B524-4DA9-B224-1BE4D6628C03}" srcOrd="1" destOrd="1" presId="urn:microsoft.com/office/officeart/2005/8/layout/vList4"/>
    <dgm:cxn modelId="{430CFF1F-2704-4DEE-9796-49E67C481FA3}" srcId="{2F70B558-5150-4E87-9A6B-4DD7A3C76E8B}" destId="{DCA0DDC7-0598-42C3-AC32-7969B3D65CC7}" srcOrd="0" destOrd="0" parTransId="{3221F5E0-808A-4314-A413-7884B33CE770}" sibTransId="{2AFA6557-1611-4774-AC72-4CE02CF64EAB}"/>
    <dgm:cxn modelId="{A7B8E238-B6C0-4ACF-A645-BEB8F9933BDC}" type="presOf" srcId="{DCA0DDC7-0598-42C3-AC32-7969B3D65CC7}" destId="{957EF935-69D0-4638-824E-DF1177CC5E9D}" srcOrd="0" destOrd="0" presId="urn:microsoft.com/office/officeart/2005/8/layout/vList4"/>
    <dgm:cxn modelId="{6F9CB9D2-7DFA-4F63-9590-E7AED89B853F}" type="presParOf" srcId="{66232756-6C8F-426F-8C2F-7AF49B6CAAE6}" destId="{F374A384-D6B6-440F-A7B1-31314F857A7D}" srcOrd="0" destOrd="0" presId="urn:microsoft.com/office/officeart/2005/8/layout/vList4"/>
    <dgm:cxn modelId="{C1CEB1DF-79E0-44B0-89DA-99FA177AFC7C}" type="presParOf" srcId="{F374A384-D6B6-440F-A7B1-31314F857A7D}" destId="{957EF935-69D0-4638-824E-DF1177CC5E9D}" srcOrd="0" destOrd="0" presId="urn:microsoft.com/office/officeart/2005/8/layout/vList4"/>
    <dgm:cxn modelId="{EE734428-3934-459B-A9EA-2797ACB258A4}" type="presParOf" srcId="{F374A384-D6B6-440F-A7B1-31314F857A7D}" destId="{90BC8DC7-E697-4F21-A645-27DBD72EC5AC}" srcOrd="1" destOrd="0" presId="urn:microsoft.com/office/officeart/2005/8/layout/vList4"/>
    <dgm:cxn modelId="{B059BFD0-4753-451E-A337-52B190C94880}" type="presParOf" srcId="{F374A384-D6B6-440F-A7B1-31314F857A7D}" destId="{AA7324AD-B524-4DA9-B224-1BE4D6628C0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0C7111-83AE-42D4-9F37-E61453330561}" type="doc">
      <dgm:prSet loTypeId="urn:microsoft.com/office/officeart/2005/8/layout/vList3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EE39992E-EA7F-479C-B505-3D62FE49FEA6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Индивидуальная программа сопровождения обучающегося, нуждающегося в психолого-педагогической помощи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29405A-788F-4709-8502-7C2C88F2C1E7}" type="parTrans" cxnId="{9E8A4A4C-3658-4301-9EDC-6B89EA9A4BB1}">
      <dgm:prSet/>
      <dgm:spPr/>
      <dgm:t>
        <a:bodyPr/>
        <a:lstStyle/>
        <a:p>
          <a:endParaRPr lang="ru-RU"/>
        </a:p>
      </dgm:t>
    </dgm:pt>
    <dgm:pt modelId="{3F794CDB-EF31-4B92-9F40-E65A790EC73A}" type="sibTrans" cxnId="{9E8A4A4C-3658-4301-9EDC-6B89EA9A4BB1}">
      <dgm:prSet/>
      <dgm:spPr/>
      <dgm:t>
        <a:bodyPr/>
        <a:lstStyle/>
        <a:p>
          <a:endParaRPr lang="ru-RU"/>
        </a:p>
      </dgm:t>
    </dgm:pt>
    <dgm:pt modelId="{A7412CD5-9B80-4953-B5DD-4C48912689F3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Программа мероприятий (содержание)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AF328CA-80A8-4585-9E3A-32F585B87C78}" type="parTrans" cxnId="{7CEE09ED-C6D1-43E1-8393-FCF4CD64EF39}">
      <dgm:prSet/>
      <dgm:spPr/>
      <dgm:t>
        <a:bodyPr/>
        <a:lstStyle/>
        <a:p>
          <a:endParaRPr lang="ru-RU"/>
        </a:p>
      </dgm:t>
    </dgm:pt>
    <dgm:pt modelId="{0080D2EC-011A-4E85-97F9-7EC1AFE6FF4D}" type="sibTrans" cxnId="{7CEE09ED-C6D1-43E1-8393-FCF4CD64EF39}">
      <dgm:prSet/>
      <dgm:spPr/>
      <dgm:t>
        <a:bodyPr/>
        <a:lstStyle/>
        <a:p>
          <a:endParaRPr lang="ru-RU"/>
        </a:p>
      </dgm:t>
    </dgm:pt>
    <dgm:pt modelId="{AD2A15FA-7B68-416F-A006-7CF67577F9F1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Планируемые результаты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D6F43D-625C-4C3D-B14F-D1694FD939B9}" type="parTrans" cxnId="{E9F4AC0B-3601-4BE6-8C99-75460DB79856}">
      <dgm:prSet/>
      <dgm:spPr/>
      <dgm:t>
        <a:bodyPr/>
        <a:lstStyle/>
        <a:p>
          <a:endParaRPr lang="ru-RU"/>
        </a:p>
      </dgm:t>
    </dgm:pt>
    <dgm:pt modelId="{8976A17E-7246-4CDD-BE00-C5A27C250A43}" type="sibTrans" cxnId="{E9F4AC0B-3601-4BE6-8C99-75460DB79856}">
      <dgm:prSet/>
      <dgm:spPr/>
      <dgm:t>
        <a:bodyPr/>
        <a:lstStyle/>
        <a:p>
          <a:endParaRPr lang="ru-RU"/>
        </a:p>
      </dgm:t>
    </dgm:pt>
    <dgm:pt modelId="{87F301D1-5440-464D-A8A8-4158FC3C52E6}" type="pres">
      <dgm:prSet presAssocID="{2A0C7111-83AE-42D4-9F37-E614533305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CF923-ADAB-40B3-9DF3-83702B1AD85A}" type="pres">
      <dgm:prSet presAssocID="{EE39992E-EA7F-479C-B505-3D62FE49FEA6}" presName="composite" presStyleCnt="0"/>
      <dgm:spPr/>
    </dgm:pt>
    <dgm:pt modelId="{4CEC75CC-E9F5-4080-93CC-754567F3BBE2}" type="pres">
      <dgm:prSet presAssocID="{EE39992E-EA7F-479C-B505-3D62FE49FEA6}" presName="imgShp" presStyleLbl="fgImgPlace1" presStyleIdx="0" presStyleCnt="3"/>
      <dgm:spPr/>
    </dgm:pt>
    <dgm:pt modelId="{4F5CE387-94E5-4B47-9D52-9221A94BB3A1}" type="pres">
      <dgm:prSet presAssocID="{EE39992E-EA7F-479C-B505-3D62FE49FEA6}" presName="txShp" presStyleLbl="node1" presStyleIdx="0" presStyleCnt="3" custScaleY="17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A33DD-C691-4A4D-A44E-BE86A7C14335}" type="pres">
      <dgm:prSet presAssocID="{3F794CDB-EF31-4B92-9F40-E65A790EC73A}" presName="spacing" presStyleCnt="0"/>
      <dgm:spPr/>
    </dgm:pt>
    <dgm:pt modelId="{E0933CFD-13CF-4694-A37E-D2BEBC0E0FEB}" type="pres">
      <dgm:prSet presAssocID="{A7412CD5-9B80-4953-B5DD-4C48912689F3}" presName="composite" presStyleCnt="0"/>
      <dgm:spPr/>
    </dgm:pt>
    <dgm:pt modelId="{A276E981-E5A9-418D-BF99-6BE28242C695}" type="pres">
      <dgm:prSet presAssocID="{A7412CD5-9B80-4953-B5DD-4C48912689F3}" presName="imgShp" presStyleLbl="fgImgPlace1" presStyleIdx="1" presStyleCnt="3"/>
      <dgm:spPr/>
    </dgm:pt>
    <dgm:pt modelId="{EBE5B5C8-190F-46E4-9318-5314819D04F8}" type="pres">
      <dgm:prSet presAssocID="{A7412CD5-9B80-4953-B5DD-4C48912689F3}" presName="txShp" presStyleLbl="node1" presStyleIdx="1" presStyleCnt="3" custScaleY="156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2462D-8F41-4133-8DF5-CF108324856C}" type="pres">
      <dgm:prSet presAssocID="{0080D2EC-011A-4E85-97F9-7EC1AFE6FF4D}" presName="spacing" presStyleCnt="0"/>
      <dgm:spPr/>
    </dgm:pt>
    <dgm:pt modelId="{507D3194-AD48-4868-82D5-1359582EC0A5}" type="pres">
      <dgm:prSet presAssocID="{AD2A15FA-7B68-416F-A006-7CF67577F9F1}" presName="composite" presStyleCnt="0"/>
      <dgm:spPr/>
    </dgm:pt>
    <dgm:pt modelId="{71A7A63C-47F8-4439-91C6-D9B124694851}" type="pres">
      <dgm:prSet presAssocID="{AD2A15FA-7B68-416F-A006-7CF67577F9F1}" presName="imgShp" presStyleLbl="fgImgPlace1" presStyleIdx="2" presStyleCnt="3"/>
      <dgm:spPr/>
    </dgm:pt>
    <dgm:pt modelId="{C6B7E387-B1E2-42FD-80CF-FB7AA0DBFED0}" type="pres">
      <dgm:prSet presAssocID="{AD2A15FA-7B68-416F-A006-7CF67577F9F1}" presName="txShp" presStyleLbl="node1" presStyleIdx="2" presStyleCnt="3" custScaleY="156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AE45F-5655-479F-8619-6E7FEFB4B50A}" type="presOf" srcId="{2A0C7111-83AE-42D4-9F37-E61453330561}" destId="{87F301D1-5440-464D-A8A8-4158FC3C52E6}" srcOrd="0" destOrd="0" presId="urn:microsoft.com/office/officeart/2005/8/layout/vList3"/>
    <dgm:cxn modelId="{7CEE09ED-C6D1-43E1-8393-FCF4CD64EF39}" srcId="{2A0C7111-83AE-42D4-9F37-E61453330561}" destId="{A7412CD5-9B80-4953-B5DD-4C48912689F3}" srcOrd="1" destOrd="0" parTransId="{AAF328CA-80A8-4585-9E3A-32F585B87C78}" sibTransId="{0080D2EC-011A-4E85-97F9-7EC1AFE6FF4D}"/>
    <dgm:cxn modelId="{9E8A4A4C-3658-4301-9EDC-6B89EA9A4BB1}" srcId="{2A0C7111-83AE-42D4-9F37-E61453330561}" destId="{EE39992E-EA7F-479C-B505-3D62FE49FEA6}" srcOrd="0" destOrd="0" parTransId="{1D29405A-788F-4709-8502-7C2C88F2C1E7}" sibTransId="{3F794CDB-EF31-4B92-9F40-E65A790EC73A}"/>
    <dgm:cxn modelId="{5E032462-D621-4137-A80F-754CD4DB2EBD}" type="presOf" srcId="{A7412CD5-9B80-4953-B5DD-4C48912689F3}" destId="{EBE5B5C8-190F-46E4-9318-5314819D04F8}" srcOrd="0" destOrd="0" presId="urn:microsoft.com/office/officeart/2005/8/layout/vList3"/>
    <dgm:cxn modelId="{360ABBCF-FC89-4134-8C88-AA21FD09CFC5}" type="presOf" srcId="{EE39992E-EA7F-479C-B505-3D62FE49FEA6}" destId="{4F5CE387-94E5-4B47-9D52-9221A94BB3A1}" srcOrd="0" destOrd="0" presId="urn:microsoft.com/office/officeart/2005/8/layout/vList3"/>
    <dgm:cxn modelId="{F3E0718E-DC6D-4EB2-8BA1-F91EF997FA18}" type="presOf" srcId="{AD2A15FA-7B68-416F-A006-7CF67577F9F1}" destId="{C6B7E387-B1E2-42FD-80CF-FB7AA0DBFED0}" srcOrd="0" destOrd="0" presId="urn:microsoft.com/office/officeart/2005/8/layout/vList3"/>
    <dgm:cxn modelId="{E9F4AC0B-3601-4BE6-8C99-75460DB79856}" srcId="{2A0C7111-83AE-42D4-9F37-E61453330561}" destId="{AD2A15FA-7B68-416F-A006-7CF67577F9F1}" srcOrd="2" destOrd="0" parTransId="{44D6F43D-625C-4C3D-B14F-D1694FD939B9}" sibTransId="{8976A17E-7246-4CDD-BE00-C5A27C250A43}"/>
    <dgm:cxn modelId="{4086C98C-F6CA-4110-8C6A-02904F3B9248}" type="presParOf" srcId="{87F301D1-5440-464D-A8A8-4158FC3C52E6}" destId="{1D4CF923-ADAB-40B3-9DF3-83702B1AD85A}" srcOrd="0" destOrd="0" presId="urn:microsoft.com/office/officeart/2005/8/layout/vList3"/>
    <dgm:cxn modelId="{3E9FAD45-F331-4828-8E7B-D652F2C9DC00}" type="presParOf" srcId="{1D4CF923-ADAB-40B3-9DF3-83702B1AD85A}" destId="{4CEC75CC-E9F5-4080-93CC-754567F3BBE2}" srcOrd="0" destOrd="0" presId="urn:microsoft.com/office/officeart/2005/8/layout/vList3"/>
    <dgm:cxn modelId="{2AF999FB-B0B7-42A1-BDFD-576561ADE80F}" type="presParOf" srcId="{1D4CF923-ADAB-40B3-9DF3-83702B1AD85A}" destId="{4F5CE387-94E5-4B47-9D52-9221A94BB3A1}" srcOrd="1" destOrd="0" presId="urn:microsoft.com/office/officeart/2005/8/layout/vList3"/>
    <dgm:cxn modelId="{C16AF409-A1E0-4D66-B4D8-981088934041}" type="presParOf" srcId="{87F301D1-5440-464D-A8A8-4158FC3C52E6}" destId="{4C6A33DD-C691-4A4D-A44E-BE86A7C14335}" srcOrd="1" destOrd="0" presId="urn:microsoft.com/office/officeart/2005/8/layout/vList3"/>
    <dgm:cxn modelId="{89451946-B123-456F-AF25-24F8F703B16F}" type="presParOf" srcId="{87F301D1-5440-464D-A8A8-4158FC3C52E6}" destId="{E0933CFD-13CF-4694-A37E-D2BEBC0E0FEB}" srcOrd="2" destOrd="0" presId="urn:microsoft.com/office/officeart/2005/8/layout/vList3"/>
    <dgm:cxn modelId="{0EE910C5-1C84-4ECB-A6EB-7BC073A0BA3E}" type="presParOf" srcId="{E0933CFD-13CF-4694-A37E-D2BEBC0E0FEB}" destId="{A276E981-E5A9-418D-BF99-6BE28242C695}" srcOrd="0" destOrd="0" presId="urn:microsoft.com/office/officeart/2005/8/layout/vList3"/>
    <dgm:cxn modelId="{B755E4FF-AA2C-4417-8644-F74DEE0CD867}" type="presParOf" srcId="{E0933CFD-13CF-4694-A37E-D2BEBC0E0FEB}" destId="{EBE5B5C8-190F-46E4-9318-5314819D04F8}" srcOrd="1" destOrd="0" presId="urn:microsoft.com/office/officeart/2005/8/layout/vList3"/>
    <dgm:cxn modelId="{311ABFA6-477B-42D5-852C-405E0F8192DB}" type="presParOf" srcId="{87F301D1-5440-464D-A8A8-4158FC3C52E6}" destId="{3A12462D-8F41-4133-8DF5-CF108324856C}" srcOrd="3" destOrd="0" presId="urn:microsoft.com/office/officeart/2005/8/layout/vList3"/>
    <dgm:cxn modelId="{DEA26B3C-E608-434A-8136-20144CB5F7F0}" type="presParOf" srcId="{87F301D1-5440-464D-A8A8-4158FC3C52E6}" destId="{507D3194-AD48-4868-82D5-1359582EC0A5}" srcOrd="4" destOrd="0" presId="urn:microsoft.com/office/officeart/2005/8/layout/vList3"/>
    <dgm:cxn modelId="{88C37B54-097E-48AA-8AFC-6CE007B06797}" type="presParOf" srcId="{507D3194-AD48-4868-82D5-1359582EC0A5}" destId="{71A7A63C-47F8-4439-91C6-D9B124694851}" srcOrd="0" destOrd="0" presId="urn:microsoft.com/office/officeart/2005/8/layout/vList3"/>
    <dgm:cxn modelId="{81CD7EFE-9DCD-47C9-8F60-9FB29097D3B6}" type="presParOf" srcId="{507D3194-AD48-4868-82D5-1359582EC0A5}" destId="{C6B7E387-B1E2-42FD-80CF-FB7AA0DBFE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C94478-B0D7-4D0E-9D61-006BAE0BE81D}">
      <dsp:nvSpPr>
        <dsp:cNvPr id="0" name=""/>
        <dsp:cNvSpPr/>
      </dsp:nvSpPr>
      <dsp:spPr>
        <a:xfrm>
          <a:off x="0" y="368715"/>
          <a:ext cx="813690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A5107-0A94-4E01-8951-EA4DDE1D3CA0}">
      <dsp:nvSpPr>
        <dsp:cNvPr id="0" name=""/>
        <dsp:cNvSpPr/>
      </dsp:nvSpPr>
      <dsp:spPr>
        <a:xfrm>
          <a:off x="387377" y="108009"/>
          <a:ext cx="7747532" cy="6878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Своевременное выявление у обучающихся психологических факторов риска с целью их последующей психологической коррекции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377" y="108009"/>
        <a:ext cx="7747532" cy="687813"/>
      </dsp:txXfrm>
    </dsp:sp>
    <dsp:sp modelId="{234DF23A-0C10-4E71-9842-9B75C3944887}">
      <dsp:nvSpPr>
        <dsp:cNvPr id="0" name=""/>
        <dsp:cNvSpPr/>
      </dsp:nvSpPr>
      <dsp:spPr>
        <a:xfrm>
          <a:off x="0" y="1415597"/>
          <a:ext cx="813690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E0E4B-8CF3-4836-92EE-128071EB7B14}">
      <dsp:nvSpPr>
        <dsp:cNvPr id="0" name=""/>
        <dsp:cNvSpPr/>
      </dsp:nvSpPr>
      <dsp:spPr>
        <a:xfrm>
          <a:off x="387377" y="1103115"/>
          <a:ext cx="7747532" cy="6667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адресной и системной работы с обучающимися образовательной организации, направленной на профилактику вовлечения в потребление НС и ПАВ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377" y="1103115"/>
        <a:ext cx="7747532" cy="666722"/>
      </dsp:txXfrm>
    </dsp:sp>
    <dsp:sp modelId="{62DFFE59-3A1A-413B-9619-BF1D4F05E9E2}">
      <dsp:nvSpPr>
        <dsp:cNvPr id="0" name=""/>
        <dsp:cNvSpPr/>
      </dsp:nvSpPr>
      <dsp:spPr>
        <a:xfrm>
          <a:off x="0" y="2504237"/>
          <a:ext cx="813690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63F73-8943-4ED1-936D-23297962735F}">
      <dsp:nvSpPr>
        <dsp:cNvPr id="0" name=""/>
        <dsp:cNvSpPr/>
      </dsp:nvSpPr>
      <dsp:spPr>
        <a:xfrm>
          <a:off x="387377" y="2149997"/>
          <a:ext cx="7747532" cy="7084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контингента обучающихся, направляемых на профилактические медицинские осмотры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377" y="2149997"/>
        <a:ext cx="7747532" cy="7084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4A05CE-5731-47B7-A960-683BBEFF77E8}">
      <dsp:nvSpPr>
        <dsp:cNvPr id="0" name=""/>
        <dsp:cNvSpPr/>
      </dsp:nvSpPr>
      <dsp:spPr>
        <a:xfrm rot="5400000">
          <a:off x="-179232" y="180965"/>
          <a:ext cx="1194882" cy="836417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группа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9232" y="180965"/>
        <a:ext cx="1194882" cy="836417"/>
      </dsp:txXfrm>
    </dsp:sp>
    <dsp:sp modelId="{E9F9C2BC-C11F-44BF-8592-CF9F9FA3AFC7}">
      <dsp:nvSpPr>
        <dsp:cNvPr id="0" name=""/>
        <dsp:cNvSpPr/>
      </dsp:nvSpPr>
      <dsp:spPr>
        <a:xfrm rot="5400000">
          <a:off x="4098324" y="-3260173"/>
          <a:ext cx="776673" cy="7300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Обстоятельства  и  условия,  регулирующие взаимоотношения  общества  и  индивида,  и  вторая  –  индивидуальные особенности, влияющие на поведение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98324" y="-3260173"/>
        <a:ext cx="776673" cy="7300486"/>
      </dsp:txXfrm>
    </dsp:sp>
    <dsp:sp modelId="{6F88308E-3657-49EE-BA15-01D605768637}">
      <dsp:nvSpPr>
        <dsp:cNvPr id="0" name=""/>
        <dsp:cNvSpPr/>
      </dsp:nvSpPr>
      <dsp:spPr>
        <a:xfrm rot="5400000">
          <a:off x="-179232" y="1174968"/>
          <a:ext cx="1194882" cy="836417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shade val="80000"/>
                <a:hueOff val="-88279"/>
                <a:satOff val="-2183"/>
                <a:lumOff val="1249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shade val="80000"/>
              <a:hueOff val="-88279"/>
              <a:satOff val="-2183"/>
              <a:lumOff val="1249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группа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9232" y="1174968"/>
        <a:ext cx="1194882" cy="836417"/>
      </dsp:txXfrm>
    </dsp:sp>
    <dsp:sp modelId="{363570E4-D825-4134-BFDF-6DDE08DA56E6}">
      <dsp:nvSpPr>
        <dsp:cNvPr id="0" name=""/>
        <dsp:cNvSpPr/>
      </dsp:nvSpPr>
      <dsp:spPr>
        <a:xfrm rot="5400000">
          <a:off x="4098324" y="-2266170"/>
          <a:ext cx="776673" cy="7300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88279"/>
              <a:satOff val="-2183"/>
              <a:lumOff val="1249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Индивидуальные  особенности,  влияющие  на  поведение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98324" y="-2266170"/>
        <a:ext cx="776673" cy="7300486"/>
      </dsp:txXfrm>
    </dsp:sp>
    <dsp:sp modelId="{57F7FFDA-8C35-4E2C-9C8D-7C1F0C75BB8C}">
      <dsp:nvSpPr>
        <dsp:cNvPr id="0" name=""/>
        <dsp:cNvSpPr/>
      </dsp:nvSpPr>
      <dsp:spPr>
        <a:xfrm rot="5400000">
          <a:off x="-179232" y="2168970"/>
          <a:ext cx="1194882" cy="836417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shade val="80000"/>
                <a:hueOff val="-176558"/>
                <a:satOff val="-4365"/>
                <a:lumOff val="2498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 группа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9232" y="2168970"/>
        <a:ext cx="1194882" cy="836417"/>
      </dsp:txXfrm>
    </dsp:sp>
    <dsp:sp modelId="{C5F3B18A-3BA5-46DE-B5E6-33399C432B7C}">
      <dsp:nvSpPr>
        <dsp:cNvPr id="0" name=""/>
        <dsp:cNvSpPr/>
      </dsp:nvSpPr>
      <dsp:spPr>
        <a:xfrm rot="5400000">
          <a:off x="4098324" y="-1272167"/>
          <a:ext cx="776673" cy="7300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Определяют  степень  социально-психологической устойчивости к риску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98324" y="-1272167"/>
        <a:ext cx="776673" cy="73004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46C9A-188A-4D9F-B875-7C31C7BAA188}">
      <dsp:nvSpPr>
        <dsp:cNvPr id="0" name=""/>
        <dsp:cNvSpPr/>
      </dsp:nvSpPr>
      <dsp:spPr>
        <a:xfrm rot="16200000">
          <a:off x="-517909" y="518963"/>
          <a:ext cx="3780420" cy="274249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1 группа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-Освоение навыков преодоления трудных жизненных ситуаций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-Повышение факторов защиты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-Обучение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копинг-стратегиям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-Работа по изменению социальной ситуации развития</a:t>
          </a:r>
          <a:endParaRPr lang="ru-RU" sz="2000" b="1" u="sng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517909" y="518963"/>
        <a:ext cx="3780420" cy="2742492"/>
      </dsp:txXfrm>
    </dsp:sp>
    <dsp:sp modelId="{EA7BEFCF-917B-4C58-9CB4-9D7789BAA514}">
      <dsp:nvSpPr>
        <dsp:cNvPr id="0" name=""/>
        <dsp:cNvSpPr/>
      </dsp:nvSpPr>
      <dsp:spPr>
        <a:xfrm rot="16200000">
          <a:off x="2430270" y="518963"/>
          <a:ext cx="3780420" cy="274249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2 группа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Актуализация ресурсных возможностей факторов защиты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-Обучение навыкам ответственного отношения к своей и чужой жизни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-Снижение импульсивности, обучение навыкам оценки риска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-Работа по изменению социальной ситуации развития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2430270" y="518963"/>
        <a:ext cx="3780420" cy="2742492"/>
      </dsp:txXfrm>
    </dsp:sp>
    <dsp:sp modelId="{47C7458C-7585-4F1B-98EF-31DEA88FD2D9}">
      <dsp:nvSpPr>
        <dsp:cNvPr id="0" name=""/>
        <dsp:cNvSpPr/>
      </dsp:nvSpPr>
      <dsp:spPr>
        <a:xfrm rot="16200000">
          <a:off x="5378449" y="518963"/>
          <a:ext cx="3780420" cy="274249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3 группа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-Регуляция и снижение зависимости в социальном одобрении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-Формирование культуры достижений, ситуаций успеха, одобрение желаемого поведения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-Развитие независимости и ответственности за свою жизнь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-Развитие коммуникативных навыков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-Обучение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самопрезентации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5378449" y="518963"/>
        <a:ext cx="3780420" cy="27424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7EF935-69D0-4638-824E-DF1177CC5E9D}">
      <dsp:nvSpPr>
        <dsp:cNvPr id="0" name=""/>
        <dsp:cNvSpPr/>
      </dsp:nvSpPr>
      <dsp:spPr>
        <a:xfrm>
          <a:off x="0" y="0"/>
          <a:ext cx="8280919" cy="1079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Первичная профилактика</a:t>
          </a:r>
          <a:endParaRPr lang="ru-RU" sz="3200" b="1" u="sng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строится путем психолого-педагогического воздействия (специфического и неспецифического) на всех обучающихся техникум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4090" y="0"/>
        <a:ext cx="6516829" cy="1079065"/>
      </dsp:txXfrm>
    </dsp:sp>
    <dsp:sp modelId="{90BC8DC7-E697-4F21-A645-27DBD72EC5AC}">
      <dsp:nvSpPr>
        <dsp:cNvPr id="0" name=""/>
        <dsp:cNvSpPr/>
      </dsp:nvSpPr>
      <dsp:spPr>
        <a:xfrm>
          <a:off x="317181" y="107906"/>
          <a:ext cx="1237633" cy="8632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5CE387-94E5-4B47-9D52-9221A94BB3A1}">
      <dsp:nvSpPr>
        <dsp:cNvPr id="0" name=""/>
        <dsp:cNvSpPr/>
      </dsp:nvSpPr>
      <dsp:spPr>
        <a:xfrm rot="10800000">
          <a:off x="1483478" y="555"/>
          <a:ext cx="5411041" cy="864554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63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Индивидуальная программа сопровождения обучающегося, нуждающегося в психолого-педагогической помощи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83478" y="555"/>
        <a:ext cx="5411041" cy="864554"/>
      </dsp:txXfrm>
    </dsp:sp>
    <dsp:sp modelId="{4CEC75CC-E9F5-4080-93CC-754567F3BBE2}">
      <dsp:nvSpPr>
        <dsp:cNvPr id="0" name=""/>
        <dsp:cNvSpPr/>
      </dsp:nvSpPr>
      <dsp:spPr>
        <a:xfrm>
          <a:off x="1242384" y="191738"/>
          <a:ext cx="482188" cy="482188"/>
        </a:xfrm>
        <a:prstGeom prst="ellipse">
          <a:avLst/>
        </a:prstGeom>
        <a:solidFill>
          <a:schemeClr val="accent4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5B5C8-190F-46E4-9318-5314819D04F8}">
      <dsp:nvSpPr>
        <dsp:cNvPr id="0" name=""/>
        <dsp:cNvSpPr/>
      </dsp:nvSpPr>
      <dsp:spPr>
        <a:xfrm rot="10800000">
          <a:off x="1483478" y="985657"/>
          <a:ext cx="5411041" cy="753949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63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Программа мероприятий (содержание)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83478" y="985657"/>
        <a:ext cx="5411041" cy="753949"/>
      </dsp:txXfrm>
    </dsp:sp>
    <dsp:sp modelId="{A276E981-E5A9-418D-BF99-6BE28242C695}">
      <dsp:nvSpPr>
        <dsp:cNvPr id="0" name=""/>
        <dsp:cNvSpPr/>
      </dsp:nvSpPr>
      <dsp:spPr>
        <a:xfrm>
          <a:off x="1242384" y="1121537"/>
          <a:ext cx="482188" cy="482188"/>
        </a:xfrm>
        <a:prstGeom prst="ellipse">
          <a:avLst/>
        </a:prstGeom>
        <a:solidFill>
          <a:schemeClr val="accent4">
            <a:tint val="50000"/>
            <a:alpha val="90000"/>
            <a:hueOff val="-16765"/>
            <a:satOff val="-811"/>
            <a:lumOff val="6024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7E387-B1E2-42FD-80CF-FB7AA0DBFED0}">
      <dsp:nvSpPr>
        <dsp:cNvPr id="0" name=""/>
        <dsp:cNvSpPr/>
      </dsp:nvSpPr>
      <dsp:spPr>
        <a:xfrm rot="10800000">
          <a:off x="1483478" y="1860154"/>
          <a:ext cx="5411041" cy="755242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632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Планируемые результаты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83478" y="1860154"/>
        <a:ext cx="5411041" cy="755242"/>
      </dsp:txXfrm>
    </dsp:sp>
    <dsp:sp modelId="{71A7A63C-47F8-4439-91C6-D9B124694851}">
      <dsp:nvSpPr>
        <dsp:cNvPr id="0" name=""/>
        <dsp:cNvSpPr/>
      </dsp:nvSpPr>
      <dsp:spPr>
        <a:xfrm>
          <a:off x="1242384" y="1996680"/>
          <a:ext cx="482188" cy="482188"/>
        </a:xfrm>
        <a:prstGeom prst="ellipse">
          <a:avLst/>
        </a:prstGeom>
        <a:solidFill>
          <a:schemeClr val="accent4">
            <a:tint val="50000"/>
            <a:alpha val="90000"/>
            <a:hueOff val="-33530"/>
            <a:satOff val="-1621"/>
            <a:lumOff val="12048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157D4-246A-4E8E-9DED-54AFD71F5EBB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87245-5A30-4E8F-A463-F37FE8AAD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7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87245-5A30-4E8F-A463-F37FE8AAD3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214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28700" y="3242885"/>
            <a:ext cx="48006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57900" y="1073151"/>
            <a:ext cx="2057400" cy="273844"/>
          </a:xfrm>
        </p:spPr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1295" y="706080"/>
            <a:ext cx="8116380" cy="260862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4137537"/>
            <a:ext cx="8115300" cy="52647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8351" y="2736851"/>
            <a:ext cx="7597887" cy="749300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0839" y="285751"/>
            <a:ext cx="2183130" cy="273844"/>
          </a:xfrm>
        </p:spPr>
        <p:txBody>
          <a:bodyPr rtlCol="0"/>
          <a:lstStyle>
            <a:lvl1pPr algn="r">
              <a:defRPr/>
            </a:lvl1pPr>
          </a:lstStyle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514350" y="284957"/>
            <a:ext cx="5243619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8351" y="565151"/>
            <a:ext cx="7613650" cy="1953371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977899" y="2524168"/>
            <a:ext cx="7194552" cy="3333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8351" y="2969898"/>
            <a:ext cx="7613650" cy="509903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0839" y="285751"/>
            <a:ext cx="2183130" cy="273844"/>
          </a:xfrm>
        </p:spPr>
        <p:txBody>
          <a:bodyPr rtlCol="0"/>
          <a:lstStyle>
            <a:lvl1pPr algn="r">
              <a:defRPr/>
            </a:lvl1pPr>
          </a:lstStyle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514350" y="284957"/>
            <a:ext cx="5243619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адпись 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8371" y="843527"/>
            <a:ext cx="7609640" cy="1883876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8350" y="2736237"/>
            <a:ext cx="7608491" cy="74991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 rtlCol="0"/>
          <a:lstStyle>
            <a:lvl1pPr algn="r">
              <a:defRPr/>
            </a:lvl1pPr>
          </a:lstStyle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2171702" y="571501"/>
            <a:ext cx="6457949" cy="9779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4350" y="1651560"/>
            <a:ext cx="2592324" cy="46299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514349" y="2178424"/>
            <a:ext cx="2592324" cy="248559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276600" y="1650999"/>
            <a:ext cx="2592324" cy="469901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275144" y="2178050"/>
            <a:ext cx="2592324" cy="2485964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38850" y="1644649"/>
            <a:ext cx="2592324" cy="469901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6038851" y="2178424"/>
            <a:ext cx="2592324" cy="248559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2171702" y="571500"/>
            <a:ext cx="6457949" cy="97155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6464" y="3143251"/>
            <a:ext cx="2588687" cy="51207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516464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516464" y="3655324"/>
            <a:ext cx="2588687" cy="100869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280699" y="3143251"/>
            <a:ext cx="2586701" cy="51207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3280699" y="3655323"/>
            <a:ext cx="2586701" cy="100869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37299" y="3143251"/>
            <a:ext cx="2592352" cy="51207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6037392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6037299" y="3655322"/>
            <a:ext cx="2589334" cy="100869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514350" y="1645920"/>
            <a:ext cx="8115300" cy="3018094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768351" y="558801"/>
            <a:ext cx="6153151" cy="292735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60839" y="284957"/>
            <a:ext cx="2183130" cy="273844"/>
          </a:xfrm>
        </p:spPr>
        <p:txBody>
          <a:bodyPr rtlCol="0"/>
          <a:lstStyle>
            <a:lvl1pPr algn="r">
              <a:defRPr/>
            </a:lvl1pPr>
          </a:lstStyle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2" y="565151"/>
            <a:ext cx="8115299" cy="2101451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68350" y="2731295"/>
            <a:ext cx="7867650" cy="716756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60839" y="285751"/>
            <a:ext cx="2183130" cy="273844"/>
          </a:xfrm>
        </p:spPr>
        <p:txBody>
          <a:bodyPr rtlCol="0"/>
          <a:lstStyle>
            <a:lvl1pPr algn="r">
              <a:defRPr/>
            </a:lvl1pPr>
          </a:lstStyle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350" y="285752"/>
            <a:ext cx="5243619" cy="273049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14350" y="1645920"/>
            <a:ext cx="4000500" cy="3018094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29150" y="1645920"/>
            <a:ext cx="4000500" cy="3018094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8" y="1637852"/>
            <a:ext cx="3809993" cy="617934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4351" y="2349501"/>
            <a:ext cx="3983831" cy="2314514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637852"/>
            <a:ext cx="3829050" cy="617934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29150" y="2349501"/>
            <a:ext cx="4000500" cy="2314514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746686" y="560070"/>
            <a:ext cx="4882964" cy="4103944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2343150"/>
            <a:ext cx="3086100" cy="232086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895928" y="563432"/>
            <a:ext cx="2733722" cy="4100582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350" y="2343150"/>
            <a:ext cx="5154930" cy="232086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45921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46520" y="4767264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E388-7544-4ABD-B23C-7DF6A9D70962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14350" y="4766885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72250" y="28575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49A71-967F-410F-B33F-EA63F050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05958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«Ровеньский политехнический техникум»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843" y="0"/>
            <a:ext cx="1444297" cy="10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3440" y="589062"/>
            <a:ext cx="4321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Белгородской области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2131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методики социально-психологического тестирования как инструмента профилактики и коррекции со студентами попавшими в «группу риска»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2577" y="4455427"/>
            <a:ext cx="117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Ровеньки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27584" y="771550"/>
            <a:ext cx="7956883" cy="1234232"/>
            <a:chOff x="0" y="1943173"/>
            <a:chExt cx="8280919" cy="244824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300265"/>
              <a:ext cx="8280919" cy="20911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865299" y="1943173"/>
              <a:ext cx="6415620" cy="2091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u="sng" kern="1200" dirty="0" smtClean="0">
                  <a:latin typeface="Times New Roman" pitchFamily="18" charset="0"/>
                  <a:cs typeface="Times New Roman" pitchFamily="18" charset="0"/>
                </a:rPr>
                <a:t>Третичная профилактика</a:t>
              </a:r>
              <a:endParaRPr lang="ru-RU" sz="3200" b="1" u="sng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со студентами «группы риска» проводится индивидуальная коррекционная работа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9582"/>
            <a:ext cx="1362864" cy="80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467544" y="2355726"/>
          <a:ext cx="8136904" cy="2615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13588"/>
            <a:ext cx="7524328" cy="1458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«Фунт профилактики стоит пуда лечения»</a:t>
            </a:r>
            <a:br>
              <a:rPr lang="ru-RU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breman.ru/uploads/catalog/picture/img_28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g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47715"/>
            <a:ext cx="2869663" cy="278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2463739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Н.И. Пирогов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97768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7534"/>
            <a:ext cx="6457950" cy="9697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Нормативно правовые акты</a:t>
            </a:r>
            <a:endParaRPr lang="ru-RU" sz="2400" b="1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 Министерства просвещения от 20.08.2021г. №НН 240/07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реализации Концепции на период до 2025года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 от 06.10.2014г №581н  ОПМО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России от 20.02.2020 № 59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Текст Концепции профилактики употребления ПАВ в образовательной среде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66997" y="4935752"/>
            <a:ext cx="2103120" cy="20774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1113588"/>
            <a:ext cx="8100900" cy="23083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социально-психологического тестирования</a:t>
            </a:r>
            <a:endParaRPr lang="ru-RU" sz="2400" b="1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43176838"/>
              </p:ext>
            </p:extLst>
          </p:nvPr>
        </p:nvGraphicFramePr>
        <p:xfrm>
          <a:off x="-396552" y="2517744"/>
          <a:ext cx="3388074" cy="197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20244368"/>
              </p:ext>
            </p:extLst>
          </p:nvPr>
        </p:nvGraphicFramePr>
        <p:xfrm>
          <a:off x="-288540" y="2517745"/>
          <a:ext cx="3410816" cy="205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39552" y="1599642"/>
          <a:ext cx="8136904" cy="314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53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2" y="1461658"/>
          <a:ext cx="7992886" cy="3324334"/>
        </p:xfrm>
        <a:graphic>
          <a:graphicData uri="http://schemas.openxmlformats.org/drawingml/2006/table">
            <a:tbl>
              <a:tblPr/>
              <a:tblGrid>
                <a:gridCol w="369809"/>
                <a:gridCol w="1336350"/>
                <a:gridCol w="515488"/>
                <a:gridCol w="462259"/>
                <a:gridCol w="459457"/>
                <a:gridCol w="470664"/>
                <a:gridCol w="462259"/>
                <a:gridCol w="395021"/>
                <a:gridCol w="481871"/>
                <a:gridCol w="605141"/>
                <a:gridCol w="470664"/>
                <a:gridCol w="470664"/>
                <a:gridCol w="462259"/>
                <a:gridCol w="425839"/>
                <a:gridCol w="605141"/>
              </a:tblGrid>
              <a:tr h="11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ФИО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Потребность в одобрении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Подверженность влиянию группы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Принятие асоциальных установок социума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Склонность к риску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Импульсивность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Тревожность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Фрустрация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Наркопотребление</a:t>
                      </a:r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в социальном окружении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Принятие родителями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Принятие одноклассниками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Социальная активность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Самоконтроль поведения</a:t>
                      </a: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Самоэффективность</a:t>
                      </a:r>
                      <a:endParaRPr lang="ru-RU" sz="5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421" marR="6421" marT="4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421" marR="6421" marT="48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421" marR="6421" marT="4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83568" y="627534"/>
            <a:ext cx="8100900" cy="44685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</a:t>
            </a:r>
            <a:br>
              <a:rPr lang="ru-RU" sz="2400" b="1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группе</a:t>
            </a:r>
            <a:endParaRPr lang="ru-RU" sz="2400" b="1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11560" y="897564"/>
            <a:ext cx="8136904" cy="59406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внимания в соотношении факторов защиты и факторов риска</a:t>
            </a:r>
            <a:endParaRPr lang="ru-RU" sz="2400" b="1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1599642"/>
          <a:ext cx="8136904" cy="31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социально-психологического тестирования по группам внимания</a:t>
            </a:r>
            <a:endParaRPr lang="ru-RU" sz="2400" b="1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4350" y="1645444"/>
          <a:ext cx="8115300" cy="301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68154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ПРОФИЛАКТИКИ</a:t>
            </a:r>
            <a:endParaRPr lang="ru-RU" sz="24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1167594"/>
          <a:ext cx="8640960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51570"/>
            <a:ext cx="82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Коррекционно-профилактическая работа</a:t>
            </a:r>
            <a:endParaRPr lang="ru-RU" sz="24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383618"/>
          <a:ext cx="82809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2571750"/>
            <a:ext cx="2232248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9552" y="2541263"/>
            <a:ext cx="223224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КУРАТОРОВ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ВНЕСЕНИЮ КОРРЕКТИРОВОК В ПЛАН ВОСПИТАТЕЛЬНОЙ РАБОТЫ УЧЕБНЫХ ГРУПП СОГЛАСНО РЕЗУЛЬТАТОВ СОЦИАЛЬНО-ПСИХОЛОГИЧЕСКОГО ТЕСТИРОВАНИЯ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571750"/>
            <a:ext cx="2112146" cy="118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813888"/>
            <a:ext cx="215978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517744"/>
            <a:ext cx="2160240" cy="121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1" y="3813889"/>
            <a:ext cx="2453743" cy="103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43609" y="735546"/>
            <a:ext cx="7776863" cy="1188132"/>
            <a:chOff x="0" y="1440159"/>
            <a:chExt cx="8280919" cy="150991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577424"/>
              <a:ext cx="8280919" cy="1372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793449" y="1440159"/>
              <a:ext cx="6487470" cy="1372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u="sng" kern="1200" dirty="0" smtClean="0">
                  <a:latin typeface="Times New Roman" pitchFamily="18" charset="0"/>
                  <a:cs typeface="Times New Roman" pitchFamily="18" charset="0"/>
                </a:rPr>
                <a:t>Вторичная профилактика</a:t>
              </a:r>
              <a:endParaRPr lang="ru-RU" sz="3200" b="1" u="sng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kern="1200" dirty="0" smtClean="0">
                  <a:latin typeface="Times New Roman" pitchFamily="18" charset="0"/>
                  <a:cs typeface="Times New Roman" pitchFamily="18" charset="0"/>
                </a:rPr>
                <a:t>направлена на обучающихся группы повышенного внимания социально-психологической службы</a:t>
              </a:r>
              <a:endParaRPr lang="ru-RU" sz="19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05576"/>
            <a:ext cx="1440160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9702"/>
            <a:ext cx="2400190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97864"/>
            <a:ext cx="2483062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543858"/>
            <a:ext cx="2736304" cy="136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139702"/>
            <a:ext cx="2448271" cy="137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597864"/>
            <a:ext cx="2400266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9" y="2139702"/>
            <a:ext cx="2363863" cy="132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http://goupu-19.narod.ru/head/h-l/ger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0"/>
            <a:ext cx="1331640" cy="7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88_TF67670762.potx" id="{C8C6B627-7FAF-4B79-AE4A-A92F1F3AC7AA}" vid="{CF93F24D-E366-4425-96B9-C99B8661177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tf67670762_win32</Template>
  <TotalTime>875</TotalTime>
  <Words>404</Words>
  <Application>Microsoft Office PowerPoint</Application>
  <PresentationFormat>Экран (16:9)</PresentationFormat>
  <Paragraphs>289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Слайд 1</vt:lpstr>
      <vt:lpstr>Нормативно правовые акты</vt:lpstr>
      <vt:lpstr>Задачи социально-психологического тестирования</vt:lpstr>
      <vt:lpstr>Результаты тестирования  по группе</vt:lpstr>
      <vt:lpstr>Группы внимания в соотношении факторов защиты и факторов риска</vt:lpstr>
      <vt:lpstr>Результат социально-психологического тестирования по группам внимания</vt:lpstr>
      <vt:lpstr>Слайд 7</vt:lpstr>
      <vt:lpstr>Слайд 8</vt:lpstr>
      <vt:lpstr>Слайд 9</vt:lpstr>
      <vt:lpstr>Слайд 10</vt:lpstr>
      <vt:lpstr>«Фунт профилактики стоит пуда лечения»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102</dc:creator>
  <cp:lastModifiedBy>Admin</cp:lastModifiedBy>
  <cp:revision>98</cp:revision>
  <cp:lastPrinted>2020-09-30T06:22:43Z</cp:lastPrinted>
  <dcterms:created xsi:type="dcterms:W3CDTF">2020-09-25T11:13:26Z</dcterms:created>
  <dcterms:modified xsi:type="dcterms:W3CDTF">2022-06-09T06:16:48Z</dcterms:modified>
</cp:coreProperties>
</file>