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B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7B81D-7B61-4C21-ADBF-5BB66A991425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47224-D5B4-4BB1-8E64-99BF86E99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Тренинг социальных умений </a:t>
            </a:r>
            <a:br>
              <a:rPr lang="ru-RU" dirty="0" smtClean="0"/>
            </a:br>
            <a:r>
              <a:rPr lang="ru-RU" dirty="0" smtClean="0"/>
              <a:t>для детей-сирот и детей, оставшихся без попечения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2316" y="2708920"/>
            <a:ext cx="838082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«Векторы социальной </a:t>
            </a:r>
          </a:p>
          <a:p>
            <a:pPr algn="ctr"/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ориентированности»</a:t>
            </a:r>
          </a:p>
          <a:p>
            <a:pPr algn="r"/>
            <a:endParaRPr lang="ru-RU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соц.педагог</a:t>
            </a:r>
          </a:p>
          <a:p>
            <a:pPr algn="r"/>
            <a:r>
              <a:rPr lang="ru-RU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Губенко О.В.</a:t>
            </a: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 тренинга: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Формирование представлений о бюджете и его планировании;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Формирование нравственных семейно-бытовых установок;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Формирование умений и навыков межличностного общения.</a:t>
            </a:r>
          </a:p>
          <a:p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тренинга: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-Формировать представления о различных сторонах бюджета (доход, расход);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Обучать правильному планированию своего бюджета на месяц, год;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Формировать представления о личностных качествах людей, необходимых для успешной адаптации в социуме.</a:t>
            </a:r>
          </a:p>
          <a:p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4" descr="C:\Users\UserX\Desktop\48e0211df1f306a8124aded8a8d4c7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37112"/>
            <a:ext cx="3168352" cy="2228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Участники становятся в круг, на груди у каждого </a:t>
            </a:r>
            <a:r>
              <a:rPr lang="ru-RU" sz="2000" dirty="0" err="1" smtClean="0">
                <a:solidFill>
                  <a:srgbClr val="FFFF00"/>
                </a:solidFill>
              </a:rPr>
              <a:t>бейджик</a:t>
            </a:r>
            <a:r>
              <a:rPr lang="ru-RU" sz="2000" dirty="0" smtClean="0">
                <a:solidFill>
                  <a:srgbClr val="FFFF00"/>
                </a:solidFill>
              </a:rPr>
              <a:t> с именем.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Участник называет одно прилагательное на первую букву своего имени: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«Здравствуйте, меня зовут Лена, я любимая, ласковая…»</a:t>
            </a:r>
            <a:br>
              <a:rPr lang="ru-RU" sz="2700" dirty="0" smtClean="0">
                <a:solidFill>
                  <a:srgbClr val="FFFF00"/>
                </a:solidFill>
              </a:rPr>
            </a:b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X\Desktop\1936874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501" y="1915519"/>
            <a:ext cx="5552997" cy="40778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5589240"/>
            <a:ext cx="65349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После приветствия участники рассаживаются за столы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«Бюджет семьи»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- Как вы думаете, почему в одних семьях денег всегда хватает, а в других- никогда не хватает, сколько бы ни зарабатывали?</a:t>
            </a:r>
          </a:p>
          <a:p>
            <a:r>
              <a:rPr lang="ru-RU" sz="2400" dirty="0" smtClean="0"/>
              <a:t>-Что такое </a:t>
            </a:r>
            <a:r>
              <a:rPr lang="ru-RU" sz="2400" b="1" i="1" dirty="0" smtClean="0"/>
              <a:t>бюджет</a:t>
            </a:r>
            <a:r>
              <a:rPr lang="ru-RU" sz="2400" dirty="0" smtClean="0"/>
              <a:t> семьи? 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Бюджет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(от </a:t>
            </a:r>
            <a:r>
              <a:rPr lang="ru-RU" sz="2000" dirty="0" err="1" smtClean="0"/>
              <a:t>старонормандского</a:t>
            </a:r>
            <a:r>
              <a:rPr lang="ru-RU" sz="2000" dirty="0" smtClean="0"/>
              <a:t>- кошелек, сумка, кожаный мешок, мешок с деньгами)- схема доходов и расходов определенного лица (семьи, бизнеса, организации, государства и т.д.), устанавливаемая на определенный период времени, обычно на один год.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Бюджет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это план доходов и расходов семьи на месяц или год.</a:t>
            </a:r>
          </a:p>
          <a:p>
            <a:r>
              <a:rPr lang="ru-RU" sz="2400" dirty="0" smtClean="0"/>
              <a:t>- Из каких статей состоит бюджет семьи?</a:t>
            </a:r>
          </a:p>
          <a:p>
            <a:r>
              <a:rPr lang="ru-RU" sz="2400" dirty="0" smtClean="0"/>
              <a:t>- Как нужно планировать расходы? </a:t>
            </a:r>
            <a:r>
              <a:rPr lang="ru-RU" sz="2000" dirty="0" smtClean="0"/>
              <a:t>( питание, оплата коммунальных услуг, приобретение одежды, обуви, косметики, отдых и развлечения)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-Возможности для увеличения доходов (</a:t>
            </a:r>
            <a:r>
              <a:rPr lang="ru-RU" sz="1900" dirty="0" smtClean="0"/>
              <a:t>совмещение работ, индивидуальная трудовая деятельность, экономия расходов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Сценка «Доходы и расходы»</a:t>
            </a:r>
            <a:endParaRPr lang="ru-RU" dirty="0"/>
          </a:p>
        </p:txBody>
      </p:sp>
      <p:pic>
        <p:nvPicPr>
          <p:cNvPr id="4" name="Содержимое 3" descr="3296869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1948" y="1600200"/>
            <a:ext cx="628010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Практическое задание </a:t>
            </a:r>
            <a:br>
              <a:rPr lang="ru-RU" sz="3600" dirty="0" smtClean="0"/>
            </a:br>
            <a:r>
              <a:rPr lang="ru-RU" sz="3600" dirty="0" smtClean="0"/>
              <a:t>«Доходы и расходы»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Рассмотрим таблицу, попробуем определить из каких доходов складывается ваш бюджет и на </a:t>
            </a:r>
            <a:r>
              <a:rPr lang="ru-RU" sz="2700" dirty="0"/>
              <a:t>ч</a:t>
            </a:r>
            <a:r>
              <a:rPr lang="ru-RU" sz="2700" dirty="0" smtClean="0"/>
              <a:t>то расходуется</a:t>
            </a:r>
            <a:endParaRPr lang="ru-RU" sz="2700" dirty="0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300" y="1844824"/>
            <a:ext cx="820891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Как соотносятся доходы и расходы в таблице?</a:t>
            </a:r>
          </a:p>
          <a:p>
            <a:r>
              <a:rPr lang="ru-RU" dirty="0" smtClean="0"/>
              <a:t>- Какие статьи расхода вы считаете основными?</a:t>
            </a:r>
          </a:p>
          <a:p>
            <a:r>
              <a:rPr lang="ru-RU" dirty="0" smtClean="0"/>
              <a:t>-На каких статьях расхода можно экономить? Как это можно сделать?</a:t>
            </a:r>
          </a:p>
          <a:p>
            <a:r>
              <a:rPr lang="ru-RU" dirty="0" smtClean="0"/>
              <a:t>- Какие статьи расхода останутся такими же в вашей самостоятельной жизни? Будут ли они основными статьями расхода?</a:t>
            </a:r>
          </a:p>
          <a:p>
            <a:r>
              <a:rPr lang="ru-RU" dirty="0" smtClean="0"/>
              <a:t>- Какие статьи дохода останутся такими же, когда вы будете жить самостоятельно? Какие статьи дохода могут суммироваться, т.е. вы можете получать доход из нескольких источников?</a:t>
            </a:r>
          </a:p>
          <a:p>
            <a:r>
              <a:rPr lang="ru-RU" dirty="0" smtClean="0"/>
              <a:t>- Как вы можете увеличить свои доходы?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- Что вам понравилось на занятии?</a:t>
            </a:r>
          </a:p>
          <a:p>
            <a:pPr algn="ctr"/>
            <a:r>
              <a:rPr lang="ru-RU" dirty="0" smtClean="0"/>
              <a:t>- Что еще хотели бы узнать?</a:t>
            </a:r>
          </a:p>
          <a:p>
            <a:endParaRPr lang="ru-RU" dirty="0" smtClean="0"/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До свидания, я вам желаю хорошего дня….</a:t>
            </a:r>
          </a:p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Каждый участник при выходе должен положить в коробку смайлик, соответствующий его настроению.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</TotalTime>
  <Words>357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Тренинг социальных умений  для детей-сирот и детей, оставшихся без попечения родителей</vt:lpstr>
      <vt:lpstr> Цели тренинга: </vt:lpstr>
      <vt:lpstr>Задачи тренинга:</vt:lpstr>
      <vt:lpstr> Участники становятся в круг, на груди у каждого бейджик с именем.  Участник называет одно прилагательное на первую букву своего имени:  «Здравствуйте, меня зовут Лена, я любимая, ласковая…» </vt:lpstr>
      <vt:lpstr>Беседа «Бюджет семьи»</vt:lpstr>
      <vt:lpstr>Сценка «Доходы и расходы»</vt:lpstr>
      <vt:lpstr>Практическое задание  «Доходы и расходы» Рассмотрим таблицу, попробуем определить из каких доходов складывается ваш бюджет и на что расходуется</vt:lpstr>
      <vt:lpstr>Обсуждение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социальных умений  для детей-сирот и детей, оставшихся без попечения родителей</dc:title>
  <dc:creator>UserX</dc:creator>
  <cp:lastModifiedBy>UserX</cp:lastModifiedBy>
  <cp:revision>15</cp:revision>
  <dcterms:created xsi:type="dcterms:W3CDTF">2022-06-06T05:58:05Z</dcterms:created>
  <dcterms:modified xsi:type="dcterms:W3CDTF">2022-06-08T12:25:21Z</dcterms:modified>
</cp:coreProperties>
</file>